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267" r:id="rId4"/>
    <p:sldId id="268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258" r:id="rId43"/>
    <p:sldId id="259" r:id="rId44"/>
    <p:sldId id="260" r:id="rId45"/>
    <p:sldId id="261" r:id="rId46"/>
    <p:sldId id="262" r:id="rId47"/>
    <p:sldId id="263" r:id="rId48"/>
    <p:sldId id="265" r:id="rId49"/>
    <p:sldId id="26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-2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02A23E-72EE-4F7A-A894-EE01783A3C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00F332-7375-4A35-B321-B3D72DA262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 IP address (Internet Protocol address) is a unique identifier for a device on a network.</a:t>
          </a:r>
        </a:p>
      </dgm:t>
    </dgm:pt>
    <dgm:pt modelId="{CE3BFD67-3827-4A63-862B-207A18A2ED87}" type="parTrans" cxnId="{C1F31A1E-4255-4F72-ABAB-114741E1ED0A}">
      <dgm:prSet/>
      <dgm:spPr/>
      <dgm:t>
        <a:bodyPr/>
        <a:lstStyle/>
        <a:p>
          <a:endParaRPr lang="en-US"/>
        </a:p>
      </dgm:t>
    </dgm:pt>
    <dgm:pt modelId="{09E8BC4F-4E32-4ABB-9597-D6DD05A1A0F2}" type="sibTrans" cxnId="{C1F31A1E-4255-4F72-ABAB-114741E1ED0A}">
      <dgm:prSet/>
      <dgm:spPr/>
      <dgm:t>
        <a:bodyPr/>
        <a:lstStyle/>
        <a:p>
          <a:endParaRPr lang="en-US"/>
        </a:p>
      </dgm:t>
    </dgm:pt>
    <dgm:pt modelId="{A95E6283-A836-4DC2-A069-EFE129F34D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IPv4: </a:t>
          </a:r>
          <a:r>
            <a:rPr lang="en-US" dirty="0"/>
            <a:t>32-bit (e.g., 192.168.1.1)</a:t>
          </a:r>
        </a:p>
      </dgm:t>
    </dgm:pt>
    <dgm:pt modelId="{00BAEFCB-932E-447A-9DC7-11B534810E7A}" type="parTrans" cxnId="{475701F2-F747-4BA2-8193-86F09A76CEE2}">
      <dgm:prSet/>
      <dgm:spPr/>
      <dgm:t>
        <a:bodyPr/>
        <a:lstStyle/>
        <a:p>
          <a:endParaRPr lang="en-US"/>
        </a:p>
      </dgm:t>
    </dgm:pt>
    <dgm:pt modelId="{3CA8E3C1-565B-4B3E-8811-0246BD2F783D}" type="sibTrans" cxnId="{475701F2-F747-4BA2-8193-86F09A76CEE2}">
      <dgm:prSet/>
      <dgm:spPr/>
      <dgm:t>
        <a:bodyPr/>
        <a:lstStyle/>
        <a:p>
          <a:endParaRPr lang="en-US"/>
        </a:p>
      </dgm:t>
    </dgm:pt>
    <dgm:pt modelId="{9310F850-AB63-4432-8DF1-DEFFE28D63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IPv6: </a:t>
          </a:r>
          <a:r>
            <a:rPr lang="en-US" dirty="0"/>
            <a:t>128-bit (e.g., 2001:0db8:85a3::8a2e:0370:7334)</a:t>
          </a:r>
        </a:p>
      </dgm:t>
    </dgm:pt>
    <dgm:pt modelId="{5950CAC0-5037-4087-8188-BDC539111A1E}" type="parTrans" cxnId="{787B35E0-D99F-4666-86C6-67C0409B9F7A}">
      <dgm:prSet/>
      <dgm:spPr/>
      <dgm:t>
        <a:bodyPr/>
        <a:lstStyle/>
        <a:p>
          <a:endParaRPr lang="en-US"/>
        </a:p>
      </dgm:t>
    </dgm:pt>
    <dgm:pt modelId="{5983A5FA-9DF3-48C5-B4F4-B9B0954F59E0}" type="sibTrans" cxnId="{787B35E0-D99F-4666-86C6-67C0409B9F7A}">
      <dgm:prSet/>
      <dgm:spPr/>
      <dgm:t>
        <a:bodyPr/>
        <a:lstStyle/>
        <a:p>
          <a:endParaRPr lang="en-US"/>
        </a:p>
      </dgm:t>
    </dgm:pt>
    <dgm:pt modelId="{C3D7A462-99CF-4287-9ACA-540879255D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Used for identifying devices and routing traffic across networks.</a:t>
          </a:r>
        </a:p>
      </dgm:t>
    </dgm:pt>
    <dgm:pt modelId="{BDAE7A16-9D7A-40F5-A99A-24D5CB0D0609}" type="parTrans" cxnId="{ADC3A23A-0CCD-4F47-821D-10F8B074B22E}">
      <dgm:prSet/>
      <dgm:spPr/>
      <dgm:t>
        <a:bodyPr/>
        <a:lstStyle/>
        <a:p>
          <a:endParaRPr lang="en-US"/>
        </a:p>
      </dgm:t>
    </dgm:pt>
    <dgm:pt modelId="{EC25794C-2A37-4A3D-B12F-400C3684352F}" type="sibTrans" cxnId="{ADC3A23A-0CCD-4F47-821D-10F8B074B22E}">
      <dgm:prSet/>
      <dgm:spPr/>
      <dgm:t>
        <a:bodyPr/>
        <a:lstStyle/>
        <a:p>
          <a:endParaRPr lang="en-US"/>
        </a:p>
      </dgm:t>
    </dgm:pt>
    <dgm:pt modelId="{3EF37AA5-5E6B-40AE-989D-0B0E582B7E6D}" type="pres">
      <dgm:prSet presAssocID="{0402A23E-72EE-4F7A-A894-EE01783A3CB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C94DFD-E8F6-4BE6-BDE8-4B21BFFC067B}" type="pres">
      <dgm:prSet presAssocID="{1800F332-7375-4A35-B321-B3D72DA26286}" presName="compNode" presStyleCnt="0"/>
      <dgm:spPr/>
    </dgm:pt>
    <dgm:pt modelId="{2DA861D2-AE42-4C09-9E96-A4F454B9D114}" type="pres">
      <dgm:prSet presAssocID="{1800F332-7375-4A35-B321-B3D72DA26286}" presName="bgRect" presStyleLbl="bgShp" presStyleIdx="0" presStyleCnt="4"/>
      <dgm:spPr/>
    </dgm:pt>
    <dgm:pt modelId="{F75E6857-F6E7-495F-8CC9-0554EC16E145}" type="pres">
      <dgm:prSet presAssocID="{1800F332-7375-4A35-B321-B3D72DA262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Processor"/>
        </a:ext>
      </dgm:extLst>
    </dgm:pt>
    <dgm:pt modelId="{F9D393A5-99C1-4D0E-BB92-41F7A0A06B4A}" type="pres">
      <dgm:prSet presAssocID="{1800F332-7375-4A35-B321-B3D72DA26286}" presName="spaceRect" presStyleCnt="0"/>
      <dgm:spPr/>
    </dgm:pt>
    <dgm:pt modelId="{2FF17253-28A2-48B3-844F-DD06C12054A9}" type="pres">
      <dgm:prSet presAssocID="{1800F332-7375-4A35-B321-B3D72DA26286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54B2139-0DB9-4CAC-9402-E11101D58807}" type="pres">
      <dgm:prSet presAssocID="{09E8BC4F-4E32-4ABB-9597-D6DD05A1A0F2}" presName="sibTrans" presStyleCnt="0"/>
      <dgm:spPr/>
    </dgm:pt>
    <dgm:pt modelId="{7ED75B42-E328-44A8-822D-20CD3FBFCED1}" type="pres">
      <dgm:prSet presAssocID="{A95E6283-A836-4DC2-A069-EFE129F34D64}" presName="compNode" presStyleCnt="0"/>
      <dgm:spPr/>
    </dgm:pt>
    <dgm:pt modelId="{7EB6D81D-3768-48B7-BEA5-C9DA846082CB}" type="pres">
      <dgm:prSet presAssocID="{A95E6283-A836-4DC2-A069-EFE129F34D64}" presName="bgRect" presStyleLbl="bgShp" presStyleIdx="1" presStyleCnt="4"/>
      <dgm:spPr/>
    </dgm:pt>
    <dgm:pt modelId="{F9609A5C-DDB7-43C8-9D82-0A6446F324DF}" type="pres">
      <dgm:prSet presAssocID="{A95E6283-A836-4DC2-A069-EFE129F34D64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Computer"/>
        </a:ext>
      </dgm:extLst>
    </dgm:pt>
    <dgm:pt modelId="{229AAE61-6D07-48F8-AA23-3E99ED3C9FF1}" type="pres">
      <dgm:prSet presAssocID="{A95E6283-A836-4DC2-A069-EFE129F34D64}" presName="spaceRect" presStyleCnt="0"/>
      <dgm:spPr/>
    </dgm:pt>
    <dgm:pt modelId="{C1B6342A-D5AF-4939-84E5-467BFCC946E1}" type="pres">
      <dgm:prSet presAssocID="{A95E6283-A836-4DC2-A069-EFE129F34D64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C5A1038-A492-453D-90FF-729D574643B4}" type="pres">
      <dgm:prSet presAssocID="{3CA8E3C1-565B-4B3E-8811-0246BD2F783D}" presName="sibTrans" presStyleCnt="0"/>
      <dgm:spPr/>
    </dgm:pt>
    <dgm:pt modelId="{D1375B5C-F587-40D3-8C8D-4AB19D4AF2D5}" type="pres">
      <dgm:prSet presAssocID="{9310F850-AB63-4432-8DF1-DEFFE28D63CE}" presName="compNode" presStyleCnt="0"/>
      <dgm:spPr/>
    </dgm:pt>
    <dgm:pt modelId="{8E117764-F7B7-49D7-8D60-2734584CEBEC}" type="pres">
      <dgm:prSet presAssocID="{9310F850-AB63-4432-8DF1-DEFFE28D63CE}" presName="bgRect" presStyleLbl="bgShp" presStyleIdx="2" presStyleCnt="4"/>
      <dgm:spPr/>
    </dgm:pt>
    <dgm:pt modelId="{40735863-DED1-4852-A90D-DB1BC193757C}" type="pres">
      <dgm:prSet presAssocID="{9310F850-AB63-4432-8DF1-DEFFE28D63CE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Shredder"/>
        </a:ext>
      </dgm:extLst>
    </dgm:pt>
    <dgm:pt modelId="{87BC8D7D-AC83-4D9F-B1D8-580E9B5845F7}" type="pres">
      <dgm:prSet presAssocID="{9310F850-AB63-4432-8DF1-DEFFE28D63CE}" presName="spaceRect" presStyleCnt="0"/>
      <dgm:spPr/>
    </dgm:pt>
    <dgm:pt modelId="{FDA91EF0-033F-405D-BC32-D8264377C569}" type="pres">
      <dgm:prSet presAssocID="{9310F850-AB63-4432-8DF1-DEFFE28D63CE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7295D4-75BF-43D1-AAB4-4E6097B08431}" type="pres">
      <dgm:prSet presAssocID="{5983A5FA-9DF3-48C5-B4F4-B9B0954F59E0}" presName="sibTrans" presStyleCnt="0"/>
      <dgm:spPr/>
    </dgm:pt>
    <dgm:pt modelId="{7333BD0E-E2E1-485E-966F-E67867AEAA70}" type="pres">
      <dgm:prSet presAssocID="{C3D7A462-99CF-4287-9ACA-540879255DB0}" presName="compNode" presStyleCnt="0"/>
      <dgm:spPr/>
    </dgm:pt>
    <dgm:pt modelId="{7DE220DB-6BD8-4DA5-8DC4-502D1216E455}" type="pres">
      <dgm:prSet presAssocID="{C3D7A462-99CF-4287-9ACA-540879255DB0}" presName="bgRect" presStyleLbl="bgShp" presStyleIdx="3" presStyleCnt="4"/>
      <dgm:spPr/>
    </dgm:pt>
    <dgm:pt modelId="{F835C2F2-839C-42AC-8510-382CC4C2C709}" type="pres">
      <dgm:prSet presAssocID="{C3D7A462-99CF-4287-9ACA-540879255DB0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Wireless"/>
        </a:ext>
      </dgm:extLst>
    </dgm:pt>
    <dgm:pt modelId="{C2D6A6E2-CFA4-40D3-BC7E-9F86B8668ABF}" type="pres">
      <dgm:prSet presAssocID="{C3D7A462-99CF-4287-9ACA-540879255DB0}" presName="spaceRect" presStyleCnt="0"/>
      <dgm:spPr/>
    </dgm:pt>
    <dgm:pt modelId="{65DF6C86-6385-4E20-B085-5828EF26262A}" type="pres">
      <dgm:prSet presAssocID="{C3D7A462-99CF-4287-9ACA-540879255DB0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75701F2-F747-4BA2-8193-86F09A76CEE2}" srcId="{0402A23E-72EE-4F7A-A894-EE01783A3CB9}" destId="{A95E6283-A836-4DC2-A069-EFE129F34D64}" srcOrd="1" destOrd="0" parTransId="{00BAEFCB-932E-447A-9DC7-11B534810E7A}" sibTransId="{3CA8E3C1-565B-4B3E-8811-0246BD2F783D}"/>
    <dgm:cxn modelId="{ADC3A23A-0CCD-4F47-821D-10F8B074B22E}" srcId="{0402A23E-72EE-4F7A-A894-EE01783A3CB9}" destId="{C3D7A462-99CF-4287-9ACA-540879255DB0}" srcOrd="3" destOrd="0" parTransId="{BDAE7A16-9D7A-40F5-A99A-24D5CB0D0609}" sibTransId="{EC25794C-2A37-4A3D-B12F-400C3684352F}"/>
    <dgm:cxn modelId="{C1F31A1E-4255-4F72-ABAB-114741E1ED0A}" srcId="{0402A23E-72EE-4F7A-A894-EE01783A3CB9}" destId="{1800F332-7375-4A35-B321-B3D72DA26286}" srcOrd="0" destOrd="0" parTransId="{CE3BFD67-3827-4A63-862B-207A18A2ED87}" sibTransId="{09E8BC4F-4E32-4ABB-9597-D6DD05A1A0F2}"/>
    <dgm:cxn modelId="{787B35E0-D99F-4666-86C6-67C0409B9F7A}" srcId="{0402A23E-72EE-4F7A-A894-EE01783A3CB9}" destId="{9310F850-AB63-4432-8DF1-DEFFE28D63CE}" srcOrd="2" destOrd="0" parTransId="{5950CAC0-5037-4087-8188-BDC539111A1E}" sibTransId="{5983A5FA-9DF3-48C5-B4F4-B9B0954F59E0}"/>
    <dgm:cxn modelId="{B8F99C39-19BA-461C-83F9-69A061A98EEE}" type="presOf" srcId="{C3D7A462-99CF-4287-9ACA-540879255DB0}" destId="{65DF6C86-6385-4E20-B085-5828EF26262A}" srcOrd="0" destOrd="0" presId="urn:microsoft.com/office/officeart/2018/2/layout/IconVerticalSolidList"/>
    <dgm:cxn modelId="{3D84FE2B-BA89-4F47-8212-0A1464E0290D}" type="presOf" srcId="{0402A23E-72EE-4F7A-A894-EE01783A3CB9}" destId="{3EF37AA5-5E6B-40AE-989D-0B0E582B7E6D}" srcOrd="0" destOrd="0" presId="urn:microsoft.com/office/officeart/2018/2/layout/IconVerticalSolidList"/>
    <dgm:cxn modelId="{E95C0C68-AE35-4D3E-B302-A7BBA0E2EF0A}" type="presOf" srcId="{1800F332-7375-4A35-B321-B3D72DA26286}" destId="{2FF17253-28A2-48B3-844F-DD06C12054A9}" srcOrd="0" destOrd="0" presId="urn:microsoft.com/office/officeart/2018/2/layout/IconVerticalSolidList"/>
    <dgm:cxn modelId="{5452EA26-BD33-4F69-B99A-5A36E9F6EFA9}" type="presOf" srcId="{9310F850-AB63-4432-8DF1-DEFFE28D63CE}" destId="{FDA91EF0-033F-405D-BC32-D8264377C569}" srcOrd="0" destOrd="0" presId="urn:microsoft.com/office/officeart/2018/2/layout/IconVerticalSolidList"/>
    <dgm:cxn modelId="{3F317537-F1D9-4435-83AF-350D2AC14FC7}" type="presOf" srcId="{A95E6283-A836-4DC2-A069-EFE129F34D64}" destId="{C1B6342A-D5AF-4939-84E5-467BFCC946E1}" srcOrd="0" destOrd="0" presId="urn:microsoft.com/office/officeart/2018/2/layout/IconVerticalSolidList"/>
    <dgm:cxn modelId="{6977DA41-DAF8-4342-B4EA-1F79236DE3EC}" type="presParOf" srcId="{3EF37AA5-5E6B-40AE-989D-0B0E582B7E6D}" destId="{28C94DFD-E8F6-4BE6-BDE8-4B21BFFC067B}" srcOrd="0" destOrd="0" presId="urn:microsoft.com/office/officeart/2018/2/layout/IconVerticalSolidList"/>
    <dgm:cxn modelId="{E85FA343-2441-4478-A322-BFFAD09CAFD8}" type="presParOf" srcId="{28C94DFD-E8F6-4BE6-BDE8-4B21BFFC067B}" destId="{2DA861D2-AE42-4C09-9E96-A4F454B9D114}" srcOrd="0" destOrd="0" presId="urn:microsoft.com/office/officeart/2018/2/layout/IconVerticalSolidList"/>
    <dgm:cxn modelId="{7F78E50D-BC23-4BE9-AE4F-84ACAB002E56}" type="presParOf" srcId="{28C94DFD-E8F6-4BE6-BDE8-4B21BFFC067B}" destId="{F75E6857-F6E7-495F-8CC9-0554EC16E145}" srcOrd="1" destOrd="0" presId="urn:microsoft.com/office/officeart/2018/2/layout/IconVerticalSolidList"/>
    <dgm:cxn modelId="{7B82ABFC-CAEE-4814-B83E-99C62C0673D1}" type="presParOf" srcId="{28C94DFD-E8F6-4BE6-BDE8-4B21BFFC067B}" destId="{F9D393A5-99C1-4D0E-BB92-41F7A0A06B4A}" srcOrd="2" destOrd="0" presId="urn:microsoft.com/office/officeart/2018/2/layout/IconVerticalSolidList"/>
    <dgm:cxn modelId="{47F4F775-2830-4422-A3CA-8396F7C85F62}" type="presParOf" srcId="{28C94DFD-E8F6-4BE6-BDE8-4B21BFFC067B}" destId="{2FF17253-28A2-48B3-844F-DD06C12054A9}" srcOrd="3" destOrd="0" presId="urn:microsoft.com/office/officeart/2018/2/layout/IconVerticalSolidList"/>
    <dgm:cxn modelId="{63107307-AAD4-48BA-9737-BC5448F13CC2}" type="presParOf" srcId="{3EF37AA5-5E6B-40AE-989D-0B0E582B7E6D}" destId="{954B2139-0DB9-4CAC-9402-E11101D58807}" srcOrd="1" destOrd="0" presId="urn:microsoft.com/office/officeart/2018/2/layout/IconVerticalSolidList"/>
    <dgm:cxn modelId="{16C39439-9222-44AE-B353-21176C42DDDD}" type="presParOf" srcId="{3EF37AA5-5E6B-40AE-989D-0B0E582B7E6D}" destId="{7ED75B42-E328-44A8-822D-20CD3FBFCED1}" srcOrd="2" destOrd="0" presId="urn:microsoft.com/office/officeart/2018/2/layout/IconVerticalSolidList"/>
    <dgm:cxn modelId="{BFF3F065-23FD-453B-A3E8-6933C27B1D8F}" type="presParOf" srcId="{7ED75B42-E328-44A8-822D-20CD3FBFCED1}" destId="{7EB6D81D-3768-48B7-BEA5-C9DA846082CB}" srcOrd="0" destOrd="0" presId="urn:microsoft.com/office/officeart/2018/2/layout/IconVerticalSolidList"/>
    <dgm:cxn modelId="{15A92DAD-D2FA-4F56-A218-FA8D423A011F}" type="presParOf" srcId="{7ED75B42-E328-44A8-822D-20CD3FBFCED1}" destId="{F9609A5C-DDB7-43C8-9D82-0A6446F324DF}" srcOrd="1" destOrd="0" presId="urn:microsoft.com/office/officeart/2018/2/layout/IconVerticalSolidList"/>
    <dgm:cxn modelId="{3A16A8D8-F703-4426-A02F-F7B604BAA880}" type="presParOf" srcId="{7ED75B42-E328-44A8-822D-20CD3FBFCED1}" destId="{229AAE61-6D07-48F8-AA23-3E99ED3C9FF1}" srcOrd="2" destOrd="0" presId="urn:microsoft.com/office/officeart/2018/2/layout/IconVerticalSolidList"/>
    <dgm:cxn modelId="{C25BFA75-CF97-4DBB-A6B8-FD584EC14A84}" type="presParOf" srcId="{7ED75B42-E328-44A8-822D-20CD3FBFCED1}" destId="{C1B6342A-D5AF-4939-84E5-467BFCC946E1}" srcOrd="3" destOrd="0" presId="urn:microsoft.com/office/officeart/2018/2/layout/IconVerticalSolidList"/>
    <dgm:cxn modelId="{64D74958-CD66-4C83-B051-0713BBDD4059}" type="presParOf" srcId="{3EF37AA5-5E6B-40AE-989D-0B0E582B7E6D}" destId="{DC5A1038-A492-453D-90FF-729D574643B4}" srcOrd="3" destOrd="0" presId="urn:microsoft.com/office/officeart/2018/2/layout/IconVerticalSolidList"/>
    <dgm:cxn modelId="{85FABD77-41FE-466D-A98F-A5E0051A0459}" type="presParOf" srcId="{3EF37AA5-5E6B-40AE-989D-0B0E582B7E6D}" destId="{D1375B5C-F587-40D3-8C8D-4AB19D4AF2D5}" srcOrd="4" destOrd="0" presId="urn:microsoft.com/office/officeart/2018/2/layout/IconVerticalSolidList"/>
    <dgm:cxn modelId="{3072EE46-A8B3-41D0-8422-1F6C3DE0F0E2}" type="presParOf" srcId="{D1375B5C-F587-40D3-8C8D-4AB19D4AF2D5}" destId="{8E117764-F7B7-49D7-8D60-2734584CEBEC}" srcOrd="0" destOrd="0" presId="urn:microsoft.com/office/officeart/2018/2/layout/IconVerticalSolidList"/>
    <dgm:cxn modelId="{F4897B3F-CBB2-4B94-B810-ACB5BD30032D}" type="presParOf" srcId="{D1375B5C-F587-40D3-8C8D-4AB19D4AF2D5}" destId="{40735863-DED1-4852-A90D-DB1BC193757C}" srcOrd="1" destOrd="0" presId="urn:microsoft.com/office/officeart/2018/2/layout/IconVerticalSolidList"/>
    <dgm:cxn modelId="{5234C762-8B55-4C4C-9CFA-504CA2488FF0}" type="presParOf" srcId="{D1375B5C-F587-40D3-8C8D-4AB19D4AF2D5}" destId="{87BC8D7D-AC83-4D9F-B1D8-580E9B5845F7}" srcOrd="2" destOrd="0" presId="urn:microsoft.com/office/officeart/2018/2/layout/IconVerticalSolidList"/>
    <dgm:cxn modelId="{1330E401-ACC8-4114-849C-254C4C101380}" type="presParOf" srcId="{D1375B5C-F587-40D3-8C8D-4AB19D4AF2D5}" destId="{FDA91EF0-033F-405D-BC32-D8264377C569}" srcOrd="3" destOrd="0" presId="urn:microsoft.com/office/officeart/2018/2/layout/IconVerticalSolidList"/>
    <dgm:cxn modelId="{12683A0E-6758-43CA-8B45-44ABF822306E}" type="presParOf" srcId="{3EF37AA5-5E6B-40AE-989D-0B0E582B7E6D}" destId="{5F7295D4-75BF-43D1-AAB4-4E6097B08431}" srcOrd="5" destOrd="0" presId="urn:microsoft.com/office/officeart/2018/2/layout/IconVerticalSolidList"/>
    <dgm:cxn modelId="{3118628F-C579-4B55-B60B-3F7ECEEBF35E}" type="presParOf" srcId="{3EF37AA5-5E6B-40AE-989D-0B0E582B7E6D}" destId="{7333BD0E-E2E1-485E-966F-E67867AEAA70}" srcOrd="6" destOrd="0" presId="urn:microsoft.com/office/officeart/2018/2/layout/IconVerticalSolidList"/>
    <dgm:cxn modelId="{90106F00-2505-4A16-A9A5-BE59D191D823}" type="presParOf" srcId="{7333BD0E-E2E1-485E-966F-E67867AEAA70}" destId="{7DE220DB-6BD8-4DA5-8DC4-502D1216E455}" srcOrd="0" destOrd="0" presId="urn:microsoft.com/office/officeart/2018/2/layout/IconVerticalSolidList"/>
    <dgm:cxn modelId="{2693E362-4940-4C43-8DB0-02C1E7DD70E5}" type="presParOf" srcId="{7333BD0E-E2E1-485E-966F-E67867AEAA70}" destId="{F835C2F2-839C-42AC-8510-382CC4C2C709}" srcOrd="1" destOrd="0" presId="urn:microsoft.com/office/officeart/2018/2/layout/IconVerticalSolidList"/>
    <dgm:cxn modelId="{7FEAA6A3-1D0B-4314-9F5C-6409F7D4A56C}" type="presParOf" srcId="{7333BD0E-E2E1-485E-966F-E67867AEAA70}" destId="{C2D6A6E2-CFA4-40D3-BC7E-9F86B8668ABF}" srcOrd="2" destOrd="0" presId="urn:microsoft.com/office/officeart/2018/2/layout/IconVerticalSolidList"/>
    <dgm:cxn modelId="{2E7B03A9-AE8C-4BD9-99FE-EB87C38FFEA0}" type="presParOf" srcId="{7333BD0E-E2E1-485E-966F-E67867AEAA70}" destId="{65DF6C86-6385-4E20-B085-5828EF26262A}" srcOrd="3" destOrd="0" presId="urn:microsoft.com/office/officeart/2018/2/layout/IconVerticalSolidList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825D96-23D1-4912-9E7C-4D99F9E422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D921439-952A-435B-A718-48DB4CDBC5E6}">
      <dgm:prSet/>
      <dgm:spPr/>
      <dgm:t>
        <a:bodyPr/>
        <a:lstStyle/>
        <a:p>
          <a:r>
            <a:rPr lang="en-US" dirty="0"/>
            <a:t>1. </a:t>
          </a:r>
          <a:r>
            <a:rPr lang="en-US" b="1" dirty="0"/>
            <a:t>Public IP: </a:t>
          </a:r>
          <a:r>
            <a:rPr lang="en-US" dirty="0"/>
            <a:t>Used on the internet, globally unique.</a:t>
          </a:r>
        </a:p>
      </dgm:t>
    </dgm:pt>
    <dgm:pt modelId="{0F987BA8-549A-47D6-BF63-CD10F3DDB042}" type="parTrans" cxnId="{09A0A902-05EF-408C-B33A-C366ED65EF67}">
      <dgm:prSet/>
      <dgm:spPr/>
      <dgm:t>
        <a:bodyPr/>
        <a:lstStyle/>
        <a:p>
          <a:endParaRPr lang="en-US"/>
        </a:p>
      </dgm:t>
    </dgm:pt>
    <dgm:pt modelId="{A5BB6E86-2585-4DEE-AEBD-F9883B8A75D1}" type="sibTrans" cxnId="{09A0A902-05EF-408C-B33A-C366ED65EF67}">
      <dgm:prSet/>
      <dgm:spPr/>
      <dgm:t>
        <a:bodyPr/>
        <a:lstStyle/>
        <a:p>
          <a:endParaRPr lang="en-US"/>
        </a:p>
      </dgm:t>
    </dgm:pt>
    <dgm:pt modelId="{66F0561A-C024-417F-9D7A-8B642803DE68}">
      <dgm:prSet/>
      <dgm:spPr/>
      <dgm:t>
        <a:bodyPr/>
        <a:lstStyle/>
        <a:p>
          <a:r>
            <a:rPr lang="en-US" dirty="0"/>
            <a:t>2. </a:t>
          </a:r>
          <a:r>
            <a:rPr lang="en-US" b="1" dirty="0"/>
            <a:t>Private IP: </a:t>
          </a:r>
          <a:r>
            <a:rPr lang="en-US" dirty="0"/>
            <a:t>Used in local networks (e.g., 192.168.x.x).</a:t>
          </a:r>
        </a:p>
      </dgm:t>
    </dgm:pt>
    <dgm:pt modelId="{184D1326-0FDA-4476-ABDB-6A5846E45971}" type="parTrans" cxnId="{4C327623-F843-41FF-896E-321ACAEF10AF}">
      <dgm:prSet/>
      <dgm:spPr/>
      <dgm:t>
        <a:bodyPr/>
        <a:lstStyle/>
        <a:p>
          <a:endParaRPr lang="en-US"/>
        </a:p>
      </dgm:t>
    </dgm:pt>
    <dgm:pt modelId="{8C9469B1-0C27-488D-81ED-62E678A3BC70}" type="sibTrans" cxnId="{4C327623-F843-41FF-896E-321ACAEF10AF}">
      <dgm:prSet/>
      <dgm:spPr/>
      <dgm:t>
        <a:bodyPr/>
        <a:lstStyle/>
        <a:p>
          <a:endParaRPr lang="en-US"/>
        </a:p>
      </dgm:t>
    </dgm:pt>
    <dgm:pt modelId="{26B4918B-0D42-4BA4-BD14-E1BAC604B2D9}">
      <dgm:prSet/>
      <dgm:spPr/>
      <dgm:t>
        <a:bodyPr/>
        <a:lstStyle/>
        <a:p>
          <a:r>
            <a:rPr lang="en-US" dirty="0"/>
            <a:t>3. </a:t>
          </a:r>
          <a:r>
            <a:rPr lang="en-US" b="1" dirty="0"/>
            <a:t>Static IP: </a:t>
          </a:r>
          <a:r>
            <a:rPr lang="en-US" dirty="0"/>
            <a:t>Manually assigned and does not change.</a:t>
          </a:r>
        </a:p>
      </dgm:t>
    </dgm:pt>
    <dgm:pt modelId="{DCEB3444-4928-464C-9E35-C13339A51D52}" type="parTrans" cxnId="{C1373993-E105-433F-A754-B9042357062B}">
      <dgm:prSet/>
      <dgm:spPr/>
      <dgm:t>
        <a:bodyPr/>
        <a:lstStyle/>
        <a:p>
          <a:endParaRPr lang="en-US"/>
        </a:p>
      </dgm:t>
    </dgm:pt>
    <dgm:pt modelId="{10873D2D-14E3-4015-91C7-B174B4CA9A34}" type="sibTrans" cxnId="{C1373993-E105-433F-A754-B9042357062B}">
      <dgm:prSet/>
      <dgm:spPr/>
      <dgm:t>
        <a:bodyPr/>
        <a:lstStyle/>
        <a:p>
          <a:endParaRPr lang="en-US"/>
        </a:p>
      </dgm:t>
    </dgm:pt>
    <dgm:pt modelId="{F24D1C36-AB39-48DB-A73F-967F5A8B7E85}">
      <dgm:prSet/>
      <dgm:spPr/>
      <dgm:t>
        <a:bodyPr/>
        <a:lstStyle/>
        <a:p>
          <a:r>
            <a:rPr lang="en-US" dirty="0"/>
            <a:t>4. </a:t>
          </a:r>
          <a:r>
            <a:rPr lang="en-US" b="1" dirty="0"/>
            <a:t>Dynamic IP: </a:t>
          </a:r>
          <a:r>
            <a:rPr lang="en-US" dirty="0"/>
            <a:t>Assigned by DHCP and may change over time.</a:t>
          </a:r>
        </a:p>
      </dgm:t>
    </dgm:pt>
    <dgm:pt modelId="{B9D1F424-7F32-45AD-976C-1EBF97E266DC}" type="parTrans" cxnId="{1E44CD37-438A-4E3C-BF3A-DF3046C0EF5F}">
      <dgm:prSet/>
      <dgm:spPr/>
      <dgm:t>
        <a:bodyPr/>
        <a:lstStyle/>
        <a:p>
          <a:endParaRPr lang="en-US"/>
        </a:p>
      </dgm:t>
    </dgm:pt>
    <dgm:pt modelId="{9AFBBD87-FAD0-4841-B3CF-D9487C0E2FB3}" type="sibTrans" cxnId="{1E44CD37-438A-4E3C-BF3A-DF3046C0EF5F}">
      <dgm:prSet/>
      <dgm:spPr/>
      <dgm:t>
        <a:bodyPr/>
        <a:lstStyle/>
        <a:p>
          <a:endParaRPr lang="en-US"/>
        </a:p>
      </dgm:t>
    </dgm:pt>
    <dgm:pt modelId="{B0107D30-72A7-4D6D-8DB7-9B5795BA6257}" type="pres">
      <dgm:prSet presAssocID="{A8825D96-23D1-4912-9E7C-4D99F9E422D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9D095A-4D9D-4FCE-A50C-8BEC54CBF2A1}" type="pres">
      <dgm:prSet presAssocID="{6D921439-952A-435B-A718-48DB4CDBC5E6}" presName="compNode" presStyleCnt="0"/>
      <dgm:spPr/>
    </dgm:pt>
    <dgm:pt modelId="{FC9B3139-9F6D-457D-B854-F2302EFB09D7}" type="pres">
      <dgm:prSet presAssocID="{6D921439-952A-435B-A718-48DB4CDBC5E6}" presName="bgRect" presStyleLbl="bgShp" presStyleIdx="0" presStyleCnt="4"/>
      <dgm:spPr/>
    </dgm:pt>
    <dgm:pt modelId="{133D2FF3-66D7-4585-8CB5-AB62656DE8E8}" type="pres">
      <dgm:prSet presAssocID="{6D921439-952A-435B-A718-48DB4CDBC5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Earth Globe Europe-Africa"/>
        </a:ext>
      </dgm:extLst>
    </dgm:pt>
    <dgm:pt modelId="{0D893963-419B-4AB6-9669-96C78D5AF5AF}" type="pres">
      <dgm:prSet presAssocID="{6D921439-952A-435B-A718-48DB4CDBC5E6}" presName="spaceRect" presStyleCnt="0"/>
      <dgm:spPr/>
    </dgm:pt>
    <dgm:pt modelId="{BC7EABCC-A680-4CFD-AC4A-A17F733EAD56}" type="pres">
      <dgm:prSet presAssocID="{6D921439-952A-435B-A718-48DB4CDBC5E6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3523275-D7F3-478D-8D69-F9ED7477F101}" type="pres">
      <dgm:prSet presAssocID="{A5BB6E86-2585-4DEE-AEBD-F9883B8A75D1}" presName="sibTrans" presStyleCnt="0"/>
      <dgm:spPr/>
    </dgm:pt>
    <dgm:pt modelId="{BC8CEC7E-3DE4-46AF-8043-1A180B0F47D2}" type="pres">
      <dgm:prSet presAssocID="{66F0561A-C024-417F-9D7A-8B642803DE68}" presName="compNode" presStyleCnt="0"/>
      <dgm:spPr/>
    </dgm:pt>
    <dgm:pt modelId="{B33C8762-E777-4839-AA8B-550A27A66DA5}" type="pres">
      <dgm:prSet presAssocID="{66F0561A-C024-417F-9D7A-8B642803DE68}" presName="bgRect" presStyleLbl="bgShp" presStyleIdx="1" presStyleCnt="4"/>
      <dgm:spPr/>
    </dgm:pt>
    <dgm:pt modelId="{E58FAAF3-1BCF-4A19-86BB-C4D6A3EC8778}" type="pres">
      <dgm:prSet presAssocID="{66F0561A-C024-417F-9D7A-8B642803DE68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Computer"/>
        </a:ext>
      </dgm:extLst>
    </dgm:pt>
    <dgm:pt modelId="{60873716-4A23-4BBB-9D8B-E270A0133687}" type="pres">
      <dgm:prSet presAssocID="{66F0561A-C024-417F-9D7A-8B642803DE68}" presName="spaceRect" presStyleCnt="0"/>
      <dgm:spPr/>
    </dgm:pt>
    <dgm:pt modelId="{EC7AF43B-968F-4C73-AF80-C595864BBAF4}" type="pres">
      <dgm:prSet presAssocID="{66F0561A-C024-417F-9D7A-8B642803DE68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8B0F79C-8765-43F7-8B9E-00EA39EE9960}" type="pres">
      <dgm:prSet presAssocID="{8C9469B1-0C27-488D-81ED-62E678A3BC70}" presName="sibTrans" presStyleCnt="0"/>
      <dgm:spPr/>
    </dgm:pt>
    <dgm:pt modelId="{7D573B1E-4302-4A87-B563-745EFD3F67A2}" type="pres">
      <dgm:prSet presAssocID="{26B4918B-0D42-4BA4-BD14-E1BAC604B2D9}" presName="compNode" presStyleCnt="0"/>
      <dgm:spPr/>
    </dgm:pt>
    <dgm:pt modelId="{B36C24F2-0A6A-425E-88C1-75AFDF18305F}" type="pres">
      <dgm:prSet presAssocID="{26B4918B-0D42-4BA4-BD14-E1BAC604B2D9}" presName="bgRect" presStyleLbl="bgShp" presStyleIdx="2" presStyleCnt="4"/>
      <dgm:spPr/>
    </dgm:pt>
    <dgm:pt modelId="{27AEA5E2-3B9E-4C02-A45D-583C893A819E}" type="pres">
      <dgm:prSet presAssocID="{26B4918B-0D42-4BA4-BD14-E1BAC604B2D9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Disconnected"/>
        </a:ext>
      </dgm:extLst>
    </dgm:pt>
    <dgm:pt modelId="{74B765EB-1F29-4648-9B9B-CBA403BB9806}" type="pres">
      <dgm:prSet presAssocID="{26B4918B-0D42-4BA4-BD14-E1BAC604B2D9}" presName="spaceRect" presStyleCnt="0"/>
      <dgm:spPr/>
    </dgm:pt>
    <dgm:pt modelId="{4C07551B-B1B3-4270-ABD7-95103F1FA37F}" type="pres">
      <dgm:prSet presAssocID="{26B4918B-0D42-4BA4-BD14-E1BAC604B2D9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2B745A-EB1C-46CB-9EE5-E89B66EC2251}" type="pres">
      <dgm:prSet presAssocID="{10873D2D-14E3-4015-91C7-B174B4CA9A34}" presName="sibTrans" presStyleCnt="0"/>
      <dgm:spPr/>
    </dgm:pt>
    <dgm:pt modelId="{69E807F3-763B-4F79-9566-282650F70A18}" type="pres">
      <dgm:prSet presAssocID="{F24D1C36-AB39-48DB-A73F-967F5A8B7E85}" presName="compNode" presStyleCnt="0"/>
      <dgm:spPr/>
    </dgm:pt>
    <dgm:pt modelId="{E78CA358-CAEF-45D2-AD30-227F04D5F3B0}" type="pres">
      <dgm:prSet presAssocID="{F24D1C36-AB39-48DB-A73F-967F5A8B7E85}" presName="bgRect" presStyleLbl="bgShp" presStyleIdx="3" presStyleCnt="4"/>
      <dgm:spPr/>
    </dgm:pt>
    <dgm:pt modelId="{3326FA15-E5B5-4C1B-A0F1-DD05C2D788F2}" type="pres">
      <dgm:prSet presAssocID="{F24D1C36-AB39-48DB-A73F-967F5A8B7E85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Processor"/>
        </a:ext>
      </dgm:extLst>
    </dgm:pt>
    <dgm:pt modelId="{0B06DCBD-523F-4861-A918-11B6DF9D37F7}" type="pres">
      <dgm:prSet presAssocID="{F24D1C36-AB39-48DB-A73F-967F5A8B7E85}" presName="spaceRect" presStyleCnt="0"/>
      <dgm:spPr/>
    </dgm:pt>
    <dgm:pt modelId="{518DD06C-748F-449F-9063-5B9282C02FC1}" type="pres">
      <dgm:prSet presAssocID="{F24D1C36-AB39-48DB-A73F-967F5A8B7E85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9A0A902-05EF-408C-B33A-C366ED65EF67}" srcId="{A8825D96-23D1-4912-9E7C-4D99F9E422D3}" destId="{6D921439-952A-435B-A718-48DB4CDBC5E6}" srcOrd="0" destOrd="0" parTransId="{0F987BA8-549A-47D6-BF63-CD10F3DDB042}" sibTransId="{A5BB6E86-2585-4DEE-AEBD-F9883B8A75D1}"/>
    <dgm:cxn modelId="{F400317A-FC68-4EC9-82CA-BA76943C4B8C}" type="presOf" srcId="{F24D1C36-AB39-48DB-A73F-967F5A8B7E85}" destId="{518DD06C-748F-449F-9063-5B9282C02FC1}" srcOrd="0" destOrd="0" presId="urn:microsoft.com/office/officeart/2018/2/layout/IconVerticalSolidList"/>
    <dgm:cxn modelId="{65EA4ACC-8AC6-4CB3-B233-F993A8D90365}" type="presOf" srcId="{66F0561A-C024-417F-9D7A-8B642803DE68}" destId="{EC7AF43B-968F-4C73-AF80-C595864BBAF4}" srcOrd="0" destOrd="0" presId="urn:microsoft.com/office/officeart/2018/2/layout/IconVerticalSolidList"/>
    <dgm:cxn modelId="{4C327623-F843-41FF-896E-321ACAEF10AF}" srcId="{A8825D96-23D1-4912-9E7C-4D99F9E422D3}" destId="{66F0561A-C024-417F-9D7A-8B642803DE68}" srcOrd="1" destOrd="0" parTransId="{184D1326-0FDA-4476-ABDB-6A5846E45971}" sibTransId="{8C9469B1-0C27-488D-81ED-62E678A3BC70}"/>
    <dgm:cxn modelId="{A00FE8CB-EF36-4A4E-B9CC-29486B23ACD5}" type="presOf" srcId="{6D921439-952A-435B-A718-48DB4CDBC5E6}" destId="{BC7EABCC-A680-4CFD-AC4A-A17F733EAD56}" srcOrd="0" destOrd="0" presId="urn:microsoft.com/office/officeart/2018/2/layout/IconVerticalSolidList"/>
    <dgm:cxn modelId="{E5854E9F-6A7B-49F1-8E8E-6947039075FA}" type="presOf" srcId="{A8825D96-23D1-4912-9E7C-4D99F9E422D3}" destId="{B0107D30-72A7-4D6D-8DB7-9B5795BA6257}" srcOrd="0" destOrd="0" presId="urn:microsoft.com/office/officeart/2018/2/layout/IconVerticalSolidList"/>
    <dgm:cxn modelId="{FD78BB49-2B23-4CFD-B3CE-DB46FCB3E76E}" type="presOf" srcId="{26B4918B-0D42-4BA4-BD14-E1BAC604B2D9}" destId="{4C07551B-B1B3-4270-ABD7-95103F1FA37F}" srcOrd="0" destOrd="0" presId="urn:microsoft.com/office/officeart/2018/2/layout/IconVerticalSolidList"/>
    <dgm:cxn modelId="{1E44CD37-438A-4E3C-BF3A-DF3046C0EF5F}" srcId="{A8825D96-23D1-4912-9E7C-4D99F9E422D3}" destId="{F24D1C36-AB39-48DB-A73F-967F5A8B7E85}" srcOrd="3" destOrd="0" parTransId="{B9D1F424-7F32-45AD-976C-1EBF97E266DC}" sibTransId="{9AFBBD87-FAD0-4841-B3CF-D9487C0E2FB3}"/>
    <dgm:cxn modelId="{C1373993-E105-433F-A754-B9042357062B}" srcId="{A8825D96-23D1-4912-9E7C-4D99F9E422D3}" destId="{26B4918B-0D42-4BA4-BD14-E1BAC604B2D9}" srcOrd="2" destOrd="0" parTransId="{DCEB3444-4928-464C-9E35-C13339A51D52}" sibTransId="{10873D2D-14E3-4015-91C7-B174B4CA9A34}"/>
    <dgm:cxn modelId="{4C58E3C5-4FD8-4BCB-8F68-3A34536D9EAE}" type="presParOf" srcId="{B0107D30-72A7-4D6D-8DB7-9B5795BA6257}" destId="{A59D095A-4D9D-4FCE-A50C-8BEC54CBF2A1}" srcOrd="0" destOrd="0" presId="urn:microsoft.com/office/officeart/2018/2/layout/IconVerticalSolidList"/>
    <dgm:cxn modelId="{4EB06FA8-C902-4E9F-8FD1-1E3D28BD0E00}" type="presParOf" srcId="{A59D095A-4D9D-4FCE-A50C-8BEC54CBF2A1}" destId="{FC9B3139-9F6D-457D-B854-F2302EFB09D7}" srcOrd="0" destOrd="0" presId="urn:microsoft.com/office/officeart/2018/2/layout/IconVerticalSolidList"/>
    <dgm:cxn modelId="{64122E6C-2922-4F2F-9DDD-7D7ACF669898}" type="presParOf" srcId="{A59D095A-4D9D-4FCE-A50C-8BEC54CBF2A1}" destId="{133D2FF3-66D7-4585-8CB5-AB62656DE8E8}" srcOrd="1" destOrd="0" presId="urn:microsoft.com/office/officeart/2018/2/layout/IconVerticalSolidList"/>
    <dgm:cxn modelId="{2D0051D5-5400-4C89-B352-5C1966D45E01}" type="presParOf" srcId="{A59D095A-4D9D-4FCE-A50C-8BEC54CBF2A1}" destId="{0D893963-419B-4AB6-9669-96C78D5AF5AF}" srcOrd="2" destOrd="0" presId="urn:microsoft.com/office/officeart/2018/2/layout/IconVerticalSolidList"/>
    <dgm:cxn modelId="{487B0A21-07D2-48AF-B8A2-59A4713EBC4F}" type="presParOf" srcId="{A59D095A-4D9D-4FCE-A50C-8BEC54CBF2A1}" destId="{BC7EABCC-A680-4CFD-AC4A-A17F733EAD56}" srcOrd="3" destOrd="0" presId="urn:microsoft.com/office/officeart/2018/2/layout/IconVerticalSolidList"/>
    <dgm:cxn modelId="{19816B7B-1243-466A-8C1B-77ABAA20DE43}" type="presParOf" srcId="{B0107D30-72A7-4D6D-8DB7-9B5795BA6257}" destId="{33523275-D7F3-478D-8D69-F9ED7477F101}" srcOrd="1" destOrd="0" presId="urn:microsoft.com/office/officeart/2018/2/layout/IconVerticalSolidList"/>
    <dgm:cxn modelId="{699914F6-D66C-4E70-9598-5EB617A02E1E}" type="presParOf" srcId="{B0107D30-72A7-4D6D-8DB7-9B5795BA6257}" destId="{BC8CEC7E-3DE4-46AF-8043-1A180B0F47D2}" srcOrd="2" destOrd="0" presId="urn:microsoft.com/office/officeart/2018/2/layout/IconVerticalSolidList"/>
    <dgm:cxn modelId="{51C5D421-061A-4D33-9074-EF5F08211DB8}" type="presParOf" srcId="{BC8CEC7E-3DE4-46AF-8043-1A180B0F47D2}" destId="{B33C8762-E777-4839-AA8B-550A27A66DA5}" srcOrd="0" destOrd="0" presId="urn:microsoft.com/office/officeart/2018/2/layout/IconVerticalSolidList"/>
    <dgm:cxn modelId="{1FE3EBE1-7CCE-4579-BA24-31F9DA21039B}" type="presParOf" srcId="{BC8CEC7E-3DE4-46AF-8043-1A180B0F47D2}" destId="{E58FAAF3-1BCF-4A19-86BB-C4D6A3EC8778}" srcOrd="1" destOrd="0" presId="urn:microsoft.com/office/officeart/2018/2/layout/IconVerticalSolidList"/>
    <dgm:cxn modelId="{AA7ACA3F-D89B-4BCF-94B2-889745A29B60}" type="presParOf" srcId="{BC8CEC7E-3DE4-46AF-8043-1A180B0F47D2}" destId="{60873716-4A23-4BBB-9D8B-E270A0133687}" srcOrd="2" destOrd="0" presId="urn:microsoft.com/office/officeart/2018/2/layout/IconVerticalSolidList"/>
    <dgm:cxn modelId="{D405514D-DD72-4B81-ACA1-3ABECE067ECD}" type="presParOf" srcId="{BC8CEC7E-3DE4-46AF-8043-1A180B0F47D2}" destId="{EC7AF43B-968F-4C73-AF80-C595864BBAF4}" srcOrd="3" destOrd="0" presId="urn:microsoft.com/office/officeart/2018/2/layout/IconVerticalSolidList"/>
    <dgm:cxn modelId="{01941A90-539D-4B17-9B89-7941D2A7C850}" type="presParOf" srcId="{B0107D30-72A7-4D6D-8DB7-9B5795BA6257}" destId="{A8B0F79C-8765-43F7-8B9E-00EA39EE9960}" srcOrd="3" destOrd="0" presId="urn:microsoft.com/office/officeart/2018/2/layout/IconVerticalSolidList"/>
    <dgm:cxn modelId="{18E00C40-948B-46A2-A947-246D58D26399}" type="presParOf" srcId="{B0107D30-72A7-4D6D-8DB7-9B5795BA6257}" destId="{7D573B1E-4302-4A87-B563-745EFD3F67A2}" srcOrd="4" destOrd="0" presId="urn:microsoft.com/office/officeart/2018/2/layout/IconVerticalSolidList"/>
    <dgm:cxn modelId="{E6721ADE-D16D-4ADA-8DE4-B00E5F4C4FB7}" type="presParOf" srcId="{7D573B1E-4302-4A87-B563-745EFD3F67A2}" destId="{B36C24F2-0A6A-425E-88C1-75AFDF18305F}" srcOrd="0" destOrd="0" presId="urn:microsoft.com/office/officeart/2018/2/layout/IconVerticalSolidList"/>
    <dgm:cxn modelId="{C2892906-033B-42C7-BF45-021BC8DCB563}" type="presParOf" srcId="{7D573B1E-4302-4A87-B563-745EFD3F67A2}" destId="{27AEA5E2-3B9E-4C02-A45D-583C893A819E}" srcOrd="1" destOrd="0" presId="urn:microsoft.com/office/officeart/2018/2/layout/IconVerticalSolidList"/>
    <dgm:cxn modelId="{153A11F7-C5D4-45F7-9941-6305A71F3497}" type="presParOf" srcId="{7D573B1E-4302-4A87-B563-745EFD3F67A2}" destId="{74B765EB-1F29-4648-9B9B-CBA403BB9806}" srcOrd="2" destOrd="0" presId="urn:microsoft.com/office/officeart/2018/2/layout/IconVerticalSolidList"/>
    <dgm:cxn modelId="{762316D3-D771-463A-BCA8-C0B32F5536AF}" type="presParOf" srcId="{7D573B1E-4302-4A87-B563-745EFD3F67A2}" destId="{4C07551B-B1B3-4270-ABD7-95103F1FA37F}" srcOrd="3" destOrd="0" presId="urn:microsoft.com/office/officeart/2018/2/layout/IconVerticalSolidList"/>
    <dgm:cxn modelId="{4122512A-679A-4451-A1BA-70C3F0AB5A01}" type="presParOf" srcId="{B0107D30-72A7-4D6D-8DB7-9B5795BA6257}" destId="{F12B745A-EB1C-46CB-9EE5-E89B66EC2251}" srcOrd="5" destOrd="0" presId="urn:microsoft.com/office/officeart/2018/2/layout/IconVerticalSolidList"/>
    <dgm:cxn modelId="{04033BEF-CF47-4F30-8F31-69EFA051408E}" type="presParOf" srcId="{B0107D30-72A7-4D6D-8DB7-9B5795BA6257}" destId="{69E807F3-763B-4F79-9566-282650F70A18}" srcOrd="6" destOrd="0" presId="urn:microsoft.com/office/officeart/2018/2/layout/IconVerticalSolidList"/>
    <dgm:cxn modelId="{83C2FF74-6E43-48EB-9510-75F56EF6667F}" type="presParOf" srcId="{69E807F3-763B-4F79-9566-282650F70A18}" destId="{E78CA358-CAEF-45D2-AD30-227F04D5F3B0}" srcOrd="0" destOrd="0" presId="urn:microsoft.com/office/officeart/2018/2/layout/IconVerticalSolidList"/>
    <dgm:cxn modelId="{0E3B58AB-E672-4405-B0B7-627861E2384A}" type="presParOf" srcId="{69E807F3-763B-4F79-9566-282650F70A18}" destId="{3326FA15-E5B5-4C1B-A0F1-DD05C2D788F2}" srcOrd="1" destOrd="0" presId="urn:microsoft.com/office/officeart/2018/2/layout/IconVerticalSolidList"/>
    <dgm:cxn modelId="{A5AE9787-F5FD-4147-ABBC-7C7E0FA91106}" type="presParOf" srcId="{69E807F3-763B-4F79-9566-282650F70A18}" destId="{0B06DCBD-523F-4861-A918-11B6DF9D37F7}" srcOrd="2" destOrd="0" presId="urn:microsoft.com/office/officeart/2018/2/layout/IconVerticalSolidList"/>
    <dgm:cxn modelId="{94765CE4-DF1F-42BF-9D50-D0827325E47D}" type="presParOf" srcId="{69E807F3-763B-4F79-9566-282650F70A18}" destId="{518DD06C-748F-449F-9063-5B9282C02FC1}" srcOrd="3" destOrd="0" presId="urn:microsoft.com/office/officeart/2018/2/layout/IconVerticalSolidList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6433D9-D958-44F6-AB29-5AA4C04E066A}" type="doc">
      <dgm:prSet loTypeId="urn:microsoft.com/office/officeart/2005/8/layout/default#1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D069B5D-CD74-45F7-A6A2-3C3BF2E7CE0C}">
      <dgm:prSet/>
      <dgm:spPr/>
      <dgm:t>
        <a:bodyPr/>
        <a:lstStyle/>
        <a:p>
          <a:r>
            <a:rPr lang="en-US" dirty="0"/>
            <a:t>IPv4: 192.168.1.10/24</a:t>
          </a:r>
        </a:p>
      </dgm:t>
    </dgm:pt>
    <dgm:pt modelId="{066C085C-5FA4-4F1E-A208-D0535E6CBB55}" type="parTrans" cxnId="{12734D76-7498-4AEB-9F89-4AEFD6FBE297}">
      <dgm:prSet/>
      <dgm:spPr/>
      <dgm:t>
        <a:bodyPr/>
        <a:lstStyle/>
        <a:p>
          <a:endParaRPr lang="en-US"/>
        </a:p>
      </dgm:t>
    </dgm:pt>
    <dgm:pt modelId="{A506E8F1-9C64-4325-A69E-BF0494ED3866}" type="sibTrans" cxnId="{12734D76-7498-4AEB-9F89-4AEFD6FBE297}">
      <dgm:prSet/>
      <dgm:spPr/>
      <dgm:t>
        <a:bodyPr/>
        <a:lstStyle/>
        <a:p>
          <a:endParaRPr lang="en-US"/>
        </a:p>
      </dgm:t>
    </dgm:pt>
    <dgm:pt modelId="{24B7F976-F120-4FB9-A3E5-036768EE6BBE}">
      <dgm:prSet/>
      <dgm:spPr/>
      <dgm:t>
        <a:bodyPr/>
        <a:lstStyle/>
        <a:p>
          <a:r>
            <a:rPr lang="en-US" dirty="0"/>
            <a:t>IPv6: fe80::1ff:fe23:4567:890a/64</a:t>
          </a:r>
        </a:p>
      </dgm:t>
    </dgm:pt>
    <dgm:pt modelId="{2B6B34CA-3E94-445D-8FCC-1A85EA0F32D5}" type="parTrans" cxnId="{EB839983-F82D-4AF7-9C0A-D87C86BF85D8}">
      <dgm:prSet/>
      <dgm:spPr/>
      <dgm:t>
        <a:bodyPr/>
        <a:lstStyle/>
        <a:p>
          <a:endParaRPr lang="en-US"/>
        </a:p>
      </dgm:t>
    </dgm:pt>
    <dgm:pt modelId="{0A987FD8-7CB0-442A-B146-F35339C13FE7}" type="sibTrans" cxnId="{EB839983-F82D-4AF7-9C0A-D87C86BF85D8}">
      <dgm:prSet/>
      <dgm:spPr/>
      <dgm:t>
        <a:bodyPr/>
        <a:lstStyle/>
        <a:p>
          <a:endParaRPr lang="en-US"/>
        </a:p>
      </dgm:t>
    </dgm:pt>
    <dgm:pt modelId="{B70C071B-9732-40C8-ACDE-669C6B8DD195}">
      <dgm:prSet/>
      <dgm:spPr/>
      <dgm:t>
        <a:bodyPr/>
        <a:lstStyle/>
        <a:p>
          <a:r>
            <a:rPr lang="en-US" dirty="0"/>
            <a:t>CIDR: 10.0.0.0/8 covers 16 million addresses</a:t>
          </a:r>
        </a:p>
      </dgm:t>
    </dgm:pt>
    <dgm:pt modelId="{B6566611-B4E4-44CB-8B0F-5633F2223DF2}" type="parTrans" cxnId="{498584B5-9F5B-451F-9CB4-9E62B07962C5}">
      <dgm:prSet/>
      <dgm:spPr/>
      <dgm:t>
        <a:bodyPr/>
        <a:lstStyle/>
        <a:p>
          <a:endParaRPr lang="en-US"/>
        </a:p>
      </dgm:t>
    </dgm:pt>
    <dgm:pt modelId="{E2EA432D-BDDC-4CB5-9F0F-8C2D901817E9}" type="sibTrans" cxnId="{498584B5-9F5B-451F-9CB4-9E62B07962C5}">
      <dgm:prSet/>
      <dgm:spPr/>
      <dgm:t>
        <a:bodyPr/>
        <a:lstStyle/>
        <a:p>
          <a:endParaRPr lang="en-US"/>
        </a:p>
      </dgm:t>
    </dgm:pt>
    <dgm:pt modelId="{C79D5053-3039-42D2-B815-8C8D3DD402C1}">
      <dgm:prSet/>
      <dgm:spPr/>
      <dgm:t>
        <a:bodyPr/>
        <a:lstStyle/>
        <a:p>
          <a:r>
            <a:rPr lang="en-US" dirty="0"/>
            <a:t>APIPA: 169.254.1.5 (no DHCP)</a:t>
          </a:r>
        </a:p>
      </dgm:t>
    </dgm:pt>
    <dgm:pt modelId="{E2E436CA-ECA2-4675-96E3-619173828386}" type="parTrans" cxnId="{A5ECCECA-F20A-44B7-BFEB-933E58F2F50C}">
      <dgm:prSet/>
      <dgm:spPr/>
      <dgm:t>
        <a:bodyPr/>
        <a:lstStyle/>
        <a:p>
          <a:endParaRPr lang="en-US"/>
        </a:p>
      </dgm:t>
    </dgm:pt>
    <dgm:pt modelId="{9D46382C-AA67-46A0-A60A-B331AD90F385}" type="sibTrans" cxnId="{A5ECCECA-F20A-44B7-BFEB-933E58F2F50C}">
      <dgm:prSet/>
      <dgm:spPr/>
      <dgm:t>
        <a:bodyPr/>
        <a:lstStyle/>
        <a:p>
          <a:endParaRPr lang="en-US"/>
        </a:p>
      </dgm:t>
    </dgm:pt>
    <dgm:pt modelId="{92D424C8-8C2E-49F6-8C74-1E75C57BE410}">
      <dgm:prSet/>
      <dgm:spPr/>
      <dgm:t>
        <a:bodyPr/>
        <a:lstStyle/>
        <a:p>
          <a:r>
            <a:rPr lang="en-US" dirty="0"/>
            <a:t>Public IP: 8.8.8.8 (Google DNS)</a:t>
          </a:r>
        </a:p>
      </dgm:t>
    </dgm:pt>
    <dgm:pt modelId="{B62DCFBC-7221-484E-A973-BFAF905B6F5C}" type="parTrans" cxnId="{E877ECE2-04A2-43B1-A66C-2C6A41C9CD43}">
      <dgm:prSet/>
      <dgm:spPr/>
      <dgm:t>
        <a:bodyPr/>
        <a:lstStyle/>
        <a:p>
          <a:endParaRPr lang="en-US"/>
        </a:p>
      </dgm:t>
    </dgm:pt>
    <dgm:pt modelId="{E545E307-AC45-40D9-B099-D980FF39C9C8}" type="sibTrans" cxnId="{E877ECE2-04A2-43B1-A66C-2C6A41C9CD43}">
      <dgm:prSet/>
      <dgm:spPr/>
      <dgm:t>
        <a:bodyPr/>
        <a:lstStyle/>
        <a:p>
          <a:endParaRPr lang="en-US"/>
        </a:p>
      </dgm:t>
    </dgm:pt>
    <dgm:pt modelId="{67600DB4-E791-3549-B711-04569EFDD4F7}" type="pres">
      <dgm:prSet presAssocID="{776433D9-D958-44F6-AB29-5AA4C04E066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99B3C3-3C53-1241-9C9D-1B9324CE241E}" type="pres">
      <dgm:prSet presAssocID="{3D069B5D-CD74-45F7-A6A2-3C3BF2E7CE0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71693-8865-4C4D-BE00-158E7499ECE1}" type="pres">
      <dgm:prSet presAssocID="{A506E8F1-9C64-4325-A69E-BF0494ED3866}" presName="sibTrans" presStyleCnt="0"/>
      <dgm:spPr/>
    </dgm:pt>
    <dgm:pt modelId="{64F79EF0-217A-BA42-A382-32A1DDD493E4}" type="pres">
      <dgm:prSet presAssocID="{24B7F976-F120-4FB9-A3E5-036768EE6BB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A3FC7-36CE-9845-9380-536E305AE1C5}" type="pres">
      <dgm:prSet presAssocID="{0A987FD8-7CB0-442A-B146-F35339C13FE7}" presName="sibTrans" presStyleCnt="0"/>
      <dgm:spPr/>
    </dgm:pt>
    <dgm:pt modelId="{AEE5024B-4668-2449-8A4A-250936AF6FF6}" type="pres">
      <dgm:prSet presAssocID="{B70C071B-9732-40C8-ACDE-669C6B8DD19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19D97-652B-B441-B637-85B1DE3B7616}" type="pres">
      <dgm:prSet presAssocID="{E2EA432D-BDDC-4CB5-9F0F-8C2D901817E9}" presName="sibTrans" presStyleCnt="0"/>
      <dgm:spPr/>
    </dgm:pt>
    <dgm:pt modelId="{5200FCF0-71A2-A54F-B8C6-EFC43178DD87}" type="pres">
      <dgm:prSet presAssocID="{C79D5053-3039-42D2-B815-8C8D3DD402C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580F7-FA4A-5C47-BB8C-4708BE30E8B0}" type="pres">
      <dgm:prSet presAssocID="{9D46382C-AA67-46A0-A60A-B331AD90F385}" presName="sibTrans" presStyleCnt="0"/>
      <dgm:spPr/>
    </dgm:pt>
    <dgm:pt modelId="{F6F58A19-791C-EF45-8C9E-38EE7E669796}" type="pres">
      <dgm:prSet presAssocID="{92D424C8-8C2E-49F6-8C74-1E75C57BE41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89D29D-1EE2-4BE2-99CB-A2C2982219C3}" type="presOf" srcId="{92D424C8-8C2E-49F6-8C74-1E75C57BE410}" destId="{F6F58A19-791C-EF45-8C9E-38EE7E669796}" srcOrd="0" destOrd="0" presId="urn:microsoft.com/office/officeart/2005/8/layout/default#1"/>
    <dgm:cxn modelId="{15D0669F-4E4F-40D4-A609-FD73CCF644E2}" type="presOf" srcId="{3D069B5D-CD74-45F7-A6A2-3C3BF2E7CE0C}" destId="{6399B3C3-3C53-1241-9C9D-1B9324CE241E}" srcOrd="0" destOrd="0" presId="urn:microsoft.com/office/officeart/2005/8/layout/default#1"/>
    <dgm:cxn modelId="{12734D76-7498-4AEB-9F89-4AEFD6FBE297}" srcId="{776433D9-D958-44F6-AB29-5AA4C04E066A}" destId="{3D069B5D-CD74-45F7-A6A2-3C3BF2E7CE0C}" srcOrd="0" destOrd="0" parTransId="{066C085C-5FA4-4F1E-A208-D0535E6CBB55}" sibTransId="{A506E8F1-9C64-4325-A69E-BF0494ED3866}"/>
    <dgm:cxn modelId="{E877ECE2-04A2-43B1-A66C-2C6A41C9CD43}" srcId="{776433D9-D958-44F6-AB29-5AA4C04E066A}" destId="{92D424C8-8C2E-49F6-8C74-1E75C57BE410}" srcOrd="4" destOrd="0" parTransId="{B62DCFBC-7221-484E-A973-BFAF905B6F5C}" sibTransId="{E545E307-AC45-40D9-B099-D980FF39C9C8}"/>
    <dgm:cxn modelId="{BD2E62FC-7173-418A-9829-886413559211}" type="presOf" srcId="{24B7F976-F120-4FB9-A3E5-036768EE6BBE}" destId="{64F79EF0-217A-BA42-A382-32A1DDD493E4}" srcOrd="0" destOrd="0" presId="urn:microsoft.com/office/officeart/2005/8/layout/default#1"/>
    <dgm:cxn modelId="{A5ECCECA-F20A-44B7-BFEB-933E58F2F50C}" srcId="{776433D9-D958-44F6-AB29-5AA4C04E066A}" destId="{C79D5053-3039-42D2-B815-8C8D3DD402C1}" srcOrd="3" destOrd="0" parTransId="{E2E436CA-ECA2-4675-96E3-619173828386}" sibTransId="{9D46382C-AA67-46A0-A60A-B331AD90F385}"/>
    <dgm:cxn modelId="{EB839983-F82D-4AF7-9C0A-D87C86BF85D8}" srcId="{776433D9-D958-44F6-AB29-5AA4C04E066A}" destId="{24B7F976-F120-4FB9-A3E5-036768EE6BBE}" srcOrd="1" destOrd="0" parTransId="{2B6B34CA-3E94-445D-8FCC-1A85EA0F32D5}" sibTransId="{0A987FD8-7CB0-442A-B146-F35339C13FE7}"/>
    <dgm:cxn modelId="{498584B5-9F5B-451F-9CB4-9E62B07962C5}" srcId="{776433D9-D958-44F6-AB29-5AA4C04E066A}" destId="{B70C071B-9732-40C8-ACDE-669C6B8DD195}" srcOrd="2" destOrd="0" parTransId="{B6566611-B4E4-44CB-8B0F-5633F2223DF2}" sibTransId="{E2EA432D-BDDC-4CB5-9F0F-8C2D901817E9}"/>
    <dgm:cxn modelId="{2B01075E-5266-47B4-B070-2B8917BBA53E}" type="presOf" srcId="{B70C071B-9732-40C8-ACDE-669C6B8DD195}" destId="{AEE5024B-4668-2449-8A4A-250936AF6FF6}" srcOrd="0" destOrd="0" presId="urn:microsoft.com/office/officeart/2005/8/layout/default#1"/>
    <dgm:cxn modelId="{A633711F-D5FE-458D-83A4-A9CBE0E4D969}" type="presOf" srcId="{C79D5053-3039-42D2-B815-8C8D3DD402C1}" destId="{5200FCF0-71A2-A54F-B8C6-EFC43178DD87}" srcOrd="0" destOrd="0" presId="urn:microsoft.com/office/officeart/2005/8/layout/default#1"/>
    <dgm:cxn modelId="{6FF319BF-D759-4F28-A084-83179E3931B3}" type="presOf" srcId="{776433D9-D958-44F6-AB29-5AA4C04E066A}" destId="{67600DB4-E791-3549-B711-04569EFDD4F7}" srcOrd="0" destOrd="0" presId="urn:microsoft.com/office/officeart/2005/8/layout/default#1"/>
    <dgm:cxn modelId="{1A7E7FF2-CFC1-468A-ACAB-BF78DEABF739}" type="presParOf" srcId="{67600DB4-E791-3549-B711-04569EFDD4F7}" destId="{6399B3C3-3C53-1241-9C9D-1B9324CE241E}" srcOrd="0" destOrd="0" presId="urn:microsoft.com/office/officeart/2005/8/layout/default#1"/>
    <dgm:cxn modelId="{5A622254-45DF-4F2D-9690-45DA9F9C9C62}" type="presParOf" srcId="{67600DB4-E791-3549-B711-04569EFDD4F7}" destId="{F5771693-8865-4C4D-BE00-158E7499ECE1}" srcOrd="1" destOrd="0" presId="urn:microsoft.com/office/officeart/2005/8/layout/default#1"/>
    <dgm:cxn modelId="{F96AA30F-1D33-407B-9605-50D57625701F}" type="presParOf" srcId="{67600DB4-E791-3549-B711-04569EFDD4F7}" destId="{64F79EF0-217A-BA42-A382-32A1DDD493E4}" srcOrd="2" destOrd="0" presId="urn:microsoft.com/office/officeart/2005/8/layout/default#1"/>
    <dgm:cxn modelId="{C9B8031F-C7BE-4B62-882B-980BBEF0E2E0}" type="presParOf" srcId="{67600DB4-E791-3549-B711-04569EFDD4F7}" destId="{304A3FC7-36CE-9845-9380-536E305AE1C5}" srcOrd="3" destOrd="0" presId="urn:microsoft.com/office/officeart/2005/8/layout/default#1"/>
    <dgm:cxn modelId="{374007E1-97BE-4920-8DC2-B8382734487B}" type="presParOf" srcId="{67600DB4-E791-3549-B711-04569EFDD4F7}" destId="{AEE5024B-4668-2449-8A4A-250936AF6FF6}" srcOrd="4" destOrd="0" presId="urn:microsoft.com/office/officeart/2005/8/layout/default#1"/>
    <dgm:cxn modelId="{D9DFD514-7F11-47ED-B838-35D91F45E8AB}" type="presParOf" srcId="{67600DB4-E791-3549-B711-04569EFDD4F7}" destId="{4E319D97-652B-B441-B637-85B1DE3B7616}" srcOrd="5" destOrd="0" presId="urn:microsoft.com/office/officeart/2005/8/layout/default#1"/>
    <dgm:cxn modelId="{D78F5B6D-AD84-4344-899C-628703EBB20F}" type="presParOf" srcId="{67600DB4-E791-3549-B711-04569EFDD4F7}" destId="{5200FCF0-71A2-A54F-B8C6-EFC43178DD87}" srcOrd="6" destOrd="0" presId="urn:microsoft.com/office/officeart/2005/8/layout/default#1"/>
    <dgm:cxn modelId="{B086A398-0585-4D73-AB92-7E2A32458825}" type="presParOf" srcId="{67600DB4-E791-3549-B711-04569EFDD4F7}" destId="{D73580F7-FA4A-5C47-BB8C-4708BE30E8B0}" srcOrd="7" destOrd="0" presId="urn:microsoft.com/office/officeart/2005/8/layout/default#1"/>
    <dgm:cxn modelId="{6A296788-3DB9-4BD7-869B-59194FC0AB79}" type="presParOf" srcId="{67600DB4-E791-3549-B711-04569EFDD4F7}" destId="{F6F58A19-791C-EF45-8C9E-38EE7E669796}" srcOrd="8" destOrd="0" presId="urn:microsoft.com/office/officeart/2005/8/layout/default#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8DC25-F81E-4858-B622-B86DB249D903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D4D15-EE02-4FE9-A015-1E07EC2824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8773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143000"/>
            <a:ext cx="731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94931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41906182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36755333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660349465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19847689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990256942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86370829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06932415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22613721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="" xmlns:a16="http://schemas.microsoft.com/office/drawing/2014/main" id="{75923D9E-9381-3D11-B31A-1BF5C97F35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=""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=""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="" xmlns:a16="http://schemas.microsoft.com/office/drawing/2014/main" id="{0F297964-0B81-31DC-6D6D-1414832238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="" xmlns:a16="http://schemas.microsoft.com/office/drawing/2014/main" id="{EFFAEAD9-58A9-096B-C6D0-58F7AD08EB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3964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537D12D-0FCA-3396-988D-452D3D526E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1710CE8-8A83-C0D3-623E-AFCC6C6A29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3" name="Group 17">
            <a:extLst>
              <a:ext uri="{FF2B5EF4-FFF2-40B4-BE49-F238E27FC236}">
                <a16:creationId xmlns="" xmlns:a16="http://schemas.microsoft.com/office/drawing/2014/main" id="{7AA66C80-37C3-6D28-7564-733A30B2CD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="" xmlns:a16="http://schemas.microsoft.com/office/drawing/2014/main" id="{D9DB7C23-E0CF-A75F-BFFD-4E7679AF4A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="" xmlns:a16="http://schemas.microsoft.com/office/drawing/2014/main" id="{4D62A0CC-A0CE-403A-A167-27225B2C60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="" xmlns:a16="http://schemas.microsoft.com/office/drawing/2014/main" id="{F8AD83DA-A293-6D56-F606-7C98C403A3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43318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1960186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8535022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4413657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149865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71107201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4866791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39980831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27643217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B47C-D6AB-464F-9F9E-B6075031B18C}" type="datetimeFigureOut">
              <a:rPr lang="en-IN" smtClean="0"/>
              <a:pPr/>
              <a:t>31-05-2025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574A550-757C-48B6-8A0D-6765813653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7506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wipe dir="r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F43A5B-2059-9F64-2066-079BFE0E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857" y="455298"/>
            <a:ext cx="8911687" cy="1280890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IN" sz="4800" b="1" dirty="0">
                <a:latin typeface="Times New Roman" pitchFamily="18" charset="0"/>
                <a:cs typeface="Times New Roman" pitchFamily="18" charset="0"/>
              </a:rPr>
              <a:t>Team 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0D01EF-F881-1C17-D9E8-1E9AB51A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04" y="2472288"/>
            <a:ext cx="6847787" cy="3226373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28805- Deep Raghuwanshi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28806- Kundan Keshav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Gawade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28807- Prajwal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Thangan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28809- Devashish Lokhande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29080- V.S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Goptherya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29084- 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Thulsi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Ram</a:t>
            </a:r>
          </a:p>
        </p:txBody>
      </p:sp>
    </p:spTree>
    <p:extLst>
      <p:ext uri="{BB962C8B-B14F-4D97-AF65-F5344CB8AC3E}">
        <p14:creationId xmlns:p14="http://schemas.microsoft.com/office/powerpoint/2010/main" xmlns="" val="40178276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9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5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07F1-43F1-82D1-FD3C-43D2A149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04911"/>
            <a:ext cx="10515600" cy="67182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Registered Ports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0869BD0A-63F5-9022-29EA-A2450E1701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9091" y="2145466"/>
            <a:ext cx="1029964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Registered ports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are TCP and UDP ports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from 1024 to 49151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They are assigned by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Internet Assigned Numbers Authority (IANA)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to specific services, applications, or protocols.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23316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933A30-AF1B-8383-E324-61460826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Dynamic Ports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FFD98665-61DF-6C5C-CB6C-BEF4C59E22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9408" y="2295257"/>
            <a:ext cx="1099983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ports are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not assigned to any specific 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temporarily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by client devices to establish outbound connections.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Automatically assigned by the operating system when an application requests a network connection</a:t>
            </a:r>
          </a:p>
        </p:txBody>
      </p:sp>
    </p:spTree>
    <p:extLst>
      <p:ext uri="{BB962C8B-B14F-4D97-AF65-F5344CB8AC3E}">
        <p14:creationId xmlns="" xmlns:p14="http://schemas.microsoft.com/office/powerpoint/2010/main" val="39173907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670" y="464234"/>
            <a:ext cx="10363200" cy="969793"/>
          </a:xfrm>
        </p:spPr>
        <p:txBody>
          <a:bodyPr/>
          <a:lstStyle/>
          <a:p>
            <a:pPr algn="ctr"/>
            <a:r>
              <a:rPr b="1" dirty="0">
                <a:latin typeface="Times New Roman" pitchFamily="18" charset="0"/>
                <a:cs typeface="Times New Roman" pitchFamily="18" charset="0"/>
              </a:rPr>
              <a:t>Network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2695" y="2509523"/>
            <a:ext cx="8534400" cy="1752600"/>
          </a:xfrm>
        </p:spPr>
        <p:txBody>
          <a:bodyPr/>
          <a:lstStyle/>
          <a:p>
            <a:r>
              <a:rPr dirty="0">
                <a:latin typeface="Times New Roman" pitchFamily="18" charset="0"/>
                <a:cs typeface="Times New Roman" pitchFamily="18" charset="0"/>
              </a:rPr>
              <a:t>Overview, Types, and Topologies</a:t>
            </a: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Team C – 22809 Devashish L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dirty="0">
                <a:latin typeface="Times New Roman" pitchFamily="18" charset="0"/>
                <a:cs typeface="Times New Roman" pitchFamily="18" charset="0"/>
              </a:rPr>
              <a:t>Introduction to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Network Architecture refers to the design and structure of a computer network. It defines how devices (like computers, servers, and routers) are connected, how they communicate, and how resources are shared across the network.</a:t>
            </a:r>
          </a:p>
          <a:p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dirty="0">
                <a:latin typeface="Times New Roman" pitchFamily="18" charset="0"/>
                <a:cs typeface="Times New Roman" pitchFamily="18" charset="0"/>
              </a:rPr>
              <a:t>Overview:</a:t>
            </a: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- It provides a blueprint for building and managing networks.</a:t>
            </a: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- Specifies the roles of devices (client, server, peer, etc.).</a:t>
            </a: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- Determines the communication protocols, data flow, and network topology.</a:t>
            </a:r>
          </a:p>
          <a:p>
            <a:r>
              <a:rPr dirty="0">
                <a:latin typeface="Times New Roman" pitchFamily="18" charset="0"/>
                <a:cs typeface="Times New Roman" pitchFamily="18" charset="0"/>
              </a:rPr>
              <a:t>- A well-designed network architecture ensures efficiency, scalability, and security.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itchFamily="18" charset="0"/>
                <a:cs typeface="Times New Roman" pitchFamily="18" charset="0"/>
              </a:rPr>
              <a:t>Types of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b="1" dirty="0">
                <a:latin typeface="Times New Roman" pitchFamily="18" charset="0"/>
                <a:cs typeface="Times New Roman" pitchFamily="18" charset="0"/>
              </a:rPr>
              <a:t>Client-Server Architecture</a:t>
            </a:r>
          </a:p>
          <a:p>
            <a:pPr marL="0" indent="0">
              <a:buNone/>
            </a:pPr>
            <a:r>
              <a:rPr dirty="0">
                <a:latin typeface="Times New Roman" pitchFamily="18" charset="0"/>
                <a:cs typeface="Times New Roman" pitchFamily="18" charset="0"/>
              </a:rPr>
              <a:t>• One central server</a:t>
            </a:r>
          </a:p>
          <a:p>
            <a:pPr marL="0" indent="0">
              <a:buNone/>
            </a:pPr>
            <a:r>
              <a:rPr dirty="0">
                <a:latin typeface="Times New Roman" pitchFamily="18" charset="0"/>
                <a:cs typeface="Times New Roman" pitchFamily="18" charset="0"/>
              </a:rPr>
              <a:t>• Multiple client machines</a:t>
            </a:r>
          </a:p>
          <a:p>
            <a:pPr marL="0" indent="0">
              <a:buNone/>
            </a:pPr>
            <a:r>
              <a:rPr dirty="0">
                <a:latin typeface="Times New Roman" pitchFamily="18" charset="0"/>
                <a:cs typeface="Times New Roman" pitchFamily="18" charset="0"/>
              </a:rPr>
              <a:t>• Examples: We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bsites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Amazon, ATM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itchFamily="18" charset="0"/>
                <a:cs typeface="Times New Roman" pitchFamily="18" charset="0"/>
              </a:rPr>
              <a:t>Peer-to-Peer (P2P)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latin typeface="Times New Roman" pitchFamily="18" charset="0"/>
                <a:cs typeface="Times New Roman" pitchFamily="18" charset="0"/>
              </a:rPr>
              <a:t>- All devices act as both clients and servers</a:t>
            </a:r>
          </a:p>
          <a:p>
            <a:pPr marL="0" indent="0">
              <a:buNone/>
            </a:pPr>
            <a:r>
              <a:rPr dirty="0">
                <a:latin typeface="Times New Roman" pitchFamily="18" charset="0"/>
                <a:cs typeface="Times New Roman" pitchFamily="18" charset="0"/>
              </a:rPr>
              <a:t>- Devices can share resources directly</a:t>
            </a:r>
          </a:p>
          <a:p>
            <a:pPr marL="0" indent="0">
              <a:buNone/>
            </a:pPr>
            <a:r>
              <a:rPr dirty="0">
                <a:latin typeface="Times New Roman" pitchFamily="18" charset="0"/>
                <a:cs typeface="Times New Roman" pitchFamily="18" charset="0"/>
              </a:rPr>
              <a:t>- Example: Torrent file sharing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, Bluetooth, LAN Gaming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E68A09F-8693-1F89-EC9A-C2AB3DFF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27" y="1406006"/>
            <a:ext cx="10649244" cy="4299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7523005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itchFamily="18" charset="0"/>
                <a:cs typeface="Times New Roman" pitchFamily="18" charset="0"/>
              </a:rPr>
              <a:t>Hybrid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034" y="2133600"/>
            <a:ext cx="9211578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dirty="0">
                <a:latin typeface="Times New Roman" pitchFamily="18" charset="0"/>
                <a:cs typeface="Times New Roman" pitchFamily="18" charset="0"/>
              </a:rPr>
              <a:t>- Combination of Client-Server and Peer-to-Peer</a:t>
            </a:r>
          </a:p>
          <a:p>
            <a:pPr marL="0" indent="0">
              <a:buNone/>
            </a:pPr>
            <a:r>
              <a:rPr sz="2000" dirty="0">
                <a:latin typeface="Times New Roman" pitchFamily="18" charset="0"/>
                <a:cs typeface="Times New Roman" pitchFamily="18" charset="0"/>
              </a:rPr>
              <a:t>- Offers flexibility and better resource distribution</a:t>
            </a:r>
          </a:p>
          <a:p>
            <a:pPr marL="0" indent="0" algn="just">
              <a:buNone/>
            </a:pPr>
            <a:r>
              <a:rPr sz="2000" dirty="0">
                <a:latin typeface="Times New Roman" pitchFamily="18" charset="0"/>
                <a:cs typeface="Times New Roman" pitchFamily="18" charset="0"/>
              </a:rPr>
              <a:t>- Example: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Microsoft Teams uses servers to store and send your chats and files (client-server), but when you make a call, it often connects your device directly to your friend’s for faster performance (peer-to-peer). That’s why it’s called a hybrid model.</a:t>
            </a:r>
            <a:endParaRPr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B45DCFA-215A-C013-AAE2-CB8FBF34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25" y="1159412"/>
            <a:ext cx="9413632" cy="4706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546535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Topologies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Topology: The physical/logical layout of a network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Types: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• Bus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• Star (most common)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• Ring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• Mesh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92AAAD-35D5-26B9-5C2E-92E45AB09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047" y="295422"/>
            <a:ext cx="9266550" cy="1357459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Week- 2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>
                <a:latin typeface="Times New Roman" pitchFamily="18" charset="0"/>
                <a:cs typeface="Times New Roman" pitchFamily="18" charset="0"/>
              </a:rPr>
            </a:br>
            <a:r>
              <a:rPr lang="en-IN" dirty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IN" sz="3200" dirty="0">
                <a:latin typeface="Times New Roman" pitchFamily="18" charset="0"/>
                <a:cs typeface="Times New Roman" pitchFamily="18" charset="0"/>
              </a:rPr>
              <a:t>Day-1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6A7D0E-21EA-EC32-5CC7-989D6D87A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016" y="2354091"/>
            <a:ext cx="8544596" cy="3149168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Topics –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OSI/TCP Model- Kundan Keshav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Gawade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Port and types of Port-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Thulsi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Ram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Network Architecture- Devashish Lokhande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Topologies in Network Architecture- Prajwal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Thangan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IP Address and Types of IP Address- V.S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Goptherya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Wireshark- Deep Raghuwanshi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08560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81E5BC9-2FCB-DA65-5888-F41A2897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39" y="1547002"/>
            <a:ext cx="10858867" cy="4262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4024656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Topology – Star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All systems connect to a central hub/switch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Easy to manage and troubleshoot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Example: Office LAN setup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0F3C13-EBB6-44B9-15CA-E30757B3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22" y="661181"/>
            <a:ext cx="9769662" cy="56268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3009179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Network architecture is crucial for efficient communication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Three main types: Client-Server, P2P, and Hybrid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Common topologies include Star, Bus, Ring,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Mesh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A25B4D-1E50-6131-FB8A-927EEB18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101" y="239151"/>
            <a:ext cx="6583680" cy="872197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Network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Topologies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-28807-Prajwal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Thangan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37FBB0-AD60-9D7D-04C5-D245AB2D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483" y="1892105"/>
            <a:ext cx="10761784" cy="320734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network topology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refers to the physical or logical layout of devices (nodes) in a network. It defines how devices are connected and how data flows between them.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693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10" y="788230"/>
            <a:ext cx="9678572" cy="3843337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Types</a:t>
            </a:r>
            <a:b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All devices share a single communication line.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All devices connect to a central hub or switch.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Devices form a closed loop where data travels in one direction.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Every device is directly connected to every other device.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hierarchical structure combining star and bus topologies.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combination of two or more different topologies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9DA7DF4D-C329-555C-B834-98B7A21E5C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4400" y="4253984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9132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Network Topology? | IBM">
            <a:extLst>
              <a:ext uri="{FF2B5EF4-FFF2-40B4-BE49-F238E27FC236}">
                <a16:creationId xmlns="" xmlns:a16="http://schemas.microsoft.com/office/drawing/2014/main" id="{E832D565-3BA6-502D-5931-8D550C03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951" y="969875"/>
            <a:ext cx="8979461" cy="51577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751203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8" y="1061623"/>
            <a:ext cx="8872537" cy="473910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D66AC6CE-0E4A-F65B-12B3-574A57EF5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05523624"/>
              </p:ext>
            </p:extLst>
          </p:nvPr>
        </p:nvGraphicFramePr>
        <p:xfrm>
          <a:off x="836611" y="1875316"/>
          <a:ext cx="9285290" cy="4204810"/>
        </p:xfrm>
        <a:graphic>
          <a:graphicData uri="http://schemas.openxmlformats.org/drawingml/2006/table">
            <a:tbl>
              <a:tblPr/>
              <a:tblGrid>
                <a:gridCol w="1857058">
                  <a:extLst>
                    <a:ext uri="{9D8B030D-6E8A-4147-A177-3AD203B41FA5}">
                      <a16:colId xmlns="" xmlns:a16="http://schemas.microsoft.com/office/drawing/2014/main" val="1214308978"/>
                    </a:ext>
                  </a:extLst>
                </a:gridCol>
                <a:gridCol w="1857058">
                  <a:extLst>
                    <a:ext uri="{9D8B030D-6E8A-4147-A177-3AD203B41FA5}">
                      <a16:colId xmlns="" xmlns:a16="http://schemas.microsoft.com/office/drawing/2014/main" val="3409915279"/>
                    </a:ext>
                  </a:extLst>
                </a:gridCol>
                <a:gridCol w="1857058">
                  <a:extLst>
                    <a:ext uri="{9D8B030D-6E8A-4147-A177-3AD203B41FA5}">
                      <a16:colId xmlns="" xmlns:a16="http://schemas.microsoft.com/office/drawing/2014/main" val="1368969101"/>
                    </a:ext>
                  </a:extLst>
                </a:gridCol>
                <a:gridCol w="1857058">
                  <a:extLst>
                    <a:ext uri="{9D8B030D-6E8A-4147-A177-3AD203B41FA5}">
                      <a16:colId xmlns="" xmlns:a16="http://schemas.microsoft.com/office/drawing/2014/main" val="1498803446"/>
                    </a:ext>
                  </a:extLst>
                </a:gridCol>
                <a:gridCol w="1857058">
                  <a:extLst>
                    <a:ext uri="{9D8B030D-6E8A-4147-A177-3AD203B41FA5}">
                      <a16:colId xmlns="" xmlns:a16="http://schemas.microsoft.com/office/drawing/2014/main" val="227359347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r>
                        <a:rPr lang="en-IN" dirty="0"/>
                        <a:t>Topology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Reliability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Complexity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05139708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r>
                        <a:rPr lang="en-IN"/>
                        <a:t>Bus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Small networks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9849871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r>
                        <a:rPr lang="en-IN"/>
                        <a:t>Star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Offices, homes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22992476"/>
                  </a:ext>
                </a:extLst>
              </a:tr>
              <a:tr h="684504">
                <a:tc>
                  <a:txBody>
                    <a:bodyPr/>
                    <a:lstStyle/>
                    <a:p>
                      <a:r>
                        <a:rPr lang="en-IN"/>
                        <a:t>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MANs (metro networks)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6075316"/>
                  </a:ext>
                </a:extLst>
              </a:tr>
              <a:tr h="684504">
                <a:tc>
                  <a:txBody>
                    <a:bodyPr/>
                    <a:lstStyle/>
                    <a:p>
                      <a:r>
                        <a:rPr lang="en-IN"/>
                        <a:t>Mesh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Military, critical systems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1801303"/>
                  </a:ext>
                </a:extLst>
              </a:tr>
              <a:tr h="684504">
                <a:tc>
                  <a:txBody>
                    <a:bodyPr/>
                    <a:lstStyle/>
                    <a:p>
                      <a:r>
                        <a:rPr lang="en-IN"/>
                        <a:t>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Large organizations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50585864"/>
                  </a:ext>
                </a:extLst>
              </a:tr>
              <a:tr h="977863">
                <a:tc>
                  <a:txBody>
                    <a:bodyPr/>
                    <a:lstStyle/>
                    <a:p>
                      <a:r>
                        <a:rPr lang="en-IN"/>
                        <a:t>Hybrid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</a:t>
                      </a:r>
                      <a:r>
                        <a:rPr lang="en-IN" dirty="0" err="1"/>
                        <a:t>centers</a:t>
                      </a:r>
                      <a:r>
                        <a:rPr lang="en-IN" dirty="0"/>
                        <a:t>, enterprise networks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09283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0649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E01BB16-23FF-C97D-CF58-80B825E5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30" y="235945"/>
            <a:ext cx="9015140" cy="6442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4873131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FB57051-3CBA-323D-00EE-5A7E2508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31" y="1472542"/>
            <a:ext cx="9436116" cy="45062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067748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appy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536" y="1385659"/>
            <a:ext cx="4837313" cy="4111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6F76071-20D0-E53D-D1BE-F9253D55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6" y="1481614"/>
            <a:ext cx="10098405" cy="40709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183938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943CAA20-3569-4189-9E48-239A229A86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5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Understanding IP Addressing, NAT, APIPA and CIDR 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="" xmlns:a16="http://schemas.microsoft.com/office/drawing/2014/main" id="{DA542B6D-E775-4832-91DC-2D20F85781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4057650"/>
              <a:gd name="connsiteY0" fmla="*/ 0 h 18288"/>
              <a:gd name="connsiteX1" fmla="*/ 757428 w 4057650"/>
              <a:gd name="connsiteY1" fmla="*/ 0 h 18288"/>
              <a:gd name="connsiteX2" fmla="*/ 1474279 w 4057650"/>
              <a:gd name="connsiteY2" fmla="*/ 0 h 18288"/>
              <a:gd name="connsiteX3" fmla="*/ 2191131 w 4057650"/>
              <a:gd name="connsiteY3" fmla="*/ 0 h 18288"/>
              <a:gd name="connsiteX4" fmla="*/ 2745676 w 4057650"/>
              <a:gd name="connsiteY4" fmla="*/ 0 h 18288"/>
              <a:gd name="connsiteX5" fmla="*/ 3340798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272284 w 4057650"/>
              <a:gd name="connsiteY10" fmla="*/ 18288 h 18288"/>
              <a:gd name="connsiteX11" fmla="*/ 1555432 w 4057650"/>
              <a:gd name="connsiteY11" fmla="*/ 18288 h 18288"/>
              <a:gd name="connsiteX12" fmla="*/ 960310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150" y="8855"/>
                  <a:pt x="4057759" y="14521"/>
                  <a:pt x="4057650" y="18288"/>
                </a:cubicBezTo>
                <a:cubicBezTo>
                  <a:pt x="3743404" y="40125"/>
                  <a:pt x="3625516" y="-14923"/>
                  <a:pt x="3381375" y="18288"/>
                </a:cubicBezTo>
                <a:cubicBezTo>
                  <a:pt x="3137235" y="51499"/>
                  <a:pt x="2946571" y="1"/>
                  <a:pt x="2826830" y="18288"/>
                </a:cubicBezTo>
                <a:cubicBezTo>
                  <a:pt x="2707090" y="36575"/>
                  <a:pt x="2402756" y="1432"/>
                  <a:pt x="2272284" y="18288"/>
                </a:cubicBezTo>
                <a:cubicBezTo>
                  <a:pt x="2141812" y="35144"/>
                  <a:pt x="1895935" y="18199"/>
                  <a:pt x="1555432" y="18288"/>
                </a:cubicBezTo>
                <a:cubicBezTo>
                  <a:pt x="1214929" y="18377"/>
                  <a:pt x="1103072" y="14503"/>
                  <a:pt x="960310" y="18288"/>
                </a:cubicBezTo>
                <a:cubicBezTo>
                  <a:pt x="817548" y="22073"/>
                  <a:pt x="402272" y="-29359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752" y="7180"/>
                  <a:pt x="4057819" y="13790"/>
                  <a:pt x="4057650" y="18288"/>
                </a:cubicBezTo>
                <a:cubicBezTo>
                  <a:pt x="3865148" y="-3313"/>
                  <a:pt x="3702543" y="49468"/>
                  <a:pt x="3381375" y="18288"/>
                </a:cubicBezTo>
                <a:cubicBezTo>
                  <a:pt x="3060208" y="-12892"/>
                  <a:pt x="2956571" y="-8678"/>
                  <a:pt x="2826830" y="18288"/>
                </a:cubicBezTo>
                <a:cubicBezTo>
                  <a:pt x="2697089" y="45254"/>
                  <a:pt x="2411031" y="43154"/>
                  <a:pt x="2150555" y="18288"/>
                </a:cubicBezTo>
                <a:cubicBezTo>
                  <a:pt x="1890080" y="-6578"/>
                  <a:pt x="1741827" y="-615"/>
                  <a:pt x="1474280" y="18288"/>
                </a:cubicBezTo>
                <a:cubicBezTo>
                  <a:pt x="1206734" y="37191"/>
                  <a:pt x="998203" y="33335"/>
                  <a:pt x="838581" y="18288"/>
                </a:cubicBezTo>
                <a:cubicBezTo>
                  <a:pt x="678959" y="3241"/>
                  <a:pt x="187101" y="-13212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796" y="216147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What is an IP Address?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="" xmlns:a16="http://schemas.microsoft.com/office/drawing/2014/main" id="{873AFE5F-1E9B-C825-4543-EDCD5E2AD2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="" xmlns:a16="http://schemas.microsoft.com/office/drawing/2014/main" id="{CB49665F-0298-4449-8D2D-209989CB9E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121889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="" xmlns:a16="http://schemas.microsoft.com/office/drawing/2014/main" id="{A71EEC14-174A-46FA-B046-4747504571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1218894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12">
            <a:extLst>
              <a:ext uri="{FF2B5EF4-FFF2-40B4-BE49-F238E27FC236}">
                <a16:creationId xmlns="" xmlns:a16="http://schemas.microsoft.com/office/drawing/2014/main" id="{EEB6CB95-E653-4C6C-AE51-62FD848E8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5888" y="-2"/>
            <a:ext cx="3468235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="" xmlns:a16="http://schemas.microsoft.com/office/drawing/2014/main" id="{BDD3CB8E-ABA7-4F37-BB2C-64FFD19813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Color">
              <a:extLst>
                <a:ext uri="{FF2B5EF4-FFF2-40B4-BE49-F238E27FC236}">
                  <a16:creationId xmlns="" xmlns:a16="http://schemas.microsoft.com/office/drawing/2014/main" id="{C2CA788A-B2FD-494C-BED0-83E31F6DFF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oup 16">
            <a:extLst>
              <a:ext uri="{FF2B5EF4-FFF2-40B4-BE49-F238E27FC236}">
                <a16:creationId xmlns="" xmlns:a16="http://schemas.microsoft.com/office/drawing/2014/main" id="{43F5E015-E085-4624-B431-B424144486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525" y="0"/>
            <a:ext cx="12188956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4DDB60AE-8B9C-4BA0-93DC-F8C9EBF6D8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9F247760-BE07-41A2-969E-570081E65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57A70BD2-76FC-4BDD-9E64-3B93D5EF36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AADD9643-5489-42CB-9762-FBAC2AAE9F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09A2C16E-2745-4E3D-BECC-D66755221E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2">
              <a:extLst>
                <a:ext uri="{FF2B5EF4-FFF2-40B4-BE49-F238E27FC236}">
                  <a16:creationId xmlns="" xmlns:a16="http://schemas.microsoft.com/office/drawing/2014/main" id="{52E5A063-571D-4461-9869-B3E93F6E69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3">
              <a:extLst>
                <a:ext uri="{FF2B5EF4-FFF2-40B4-BE49-F238E27FC236}">
                  <a16:creationId xmlns="" xmlns:a16="http://schemas.microsoft.com/office/drawing/2014/main" id="{366019AD-E33B-4DBF-BAD3-AE36116031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19804" y="866498"/>
            <a:ext cx="4471416" cy="3718560"/>
          </a:xfrm>
        </p:spPr>
        <p:txBody>
          <a:bodyPr anchor="ctr">
            <a:norm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IP Addresses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="" xmlns:a16="http://schemas.microsoft.com/office/drawing/2014/main" id="{5B106373-1691-35DD-55E7-570DEEAEA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135153365"/>
              </p:ext>
            </p:extLst>
          </p:nvPr>
        </p:nvGraphicFramePr>
        <p:xfrm>
          <a:off x="3794296" y="288759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907EF6B7-1338-4443-8C46-6A318D952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AAE4CDD-124C-4DCF-9584-B6033B545D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167272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69145"/>
            <a:ext cx="3277771" cy="454559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Commands to View/Configure IP Settings</a:t>
            </a:r>
          </a:p>
        </p:txBody>
      </p:sp>
      <p:sp>
        <p:nvSpPr>
          <p:cNvPr id="12" name="Arc 11">
            <a:extLst>
              <a:ext uri="{FF2B5EF4-FFF2-40B4-BE49-F238E27FC236}">
                <a16:creationId xmlns="" xmlns:a16="http://schemas.microsoft.com/office/drawing/2014/main" id="{081E4A58-353D-44AE-B2FC-2A74E2E400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7550402" y="2455480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5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Windows:</a:t>
            </a:r>
          </a:p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- ipconfig /all</a:t>
            </a:r>
          </a:p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- ipconfig /release &amp; ipconfig /renew</a:t>
            </a:r>
          </a:p>
          <a:p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Linux/macOS:</a:t>
            </a:r>
          </a:p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ifconfig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(older) or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addr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show</a:t>
            </a:r>
          </a:p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sudo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dhclient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(renew IP)</a:t>
            </a:r>
          </a:p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route (view routing table)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B0EC7C-14E7-5C8F-49B9-0FC64B92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13095"/>
            <a:ext cx="8911687" cy="1280890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Open command prompt in your pc to check your </a:t>
            </a:r>
            <a:r>
              <a:rPr lang="en-US" sz="2500" dirty="0" err="1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 address.</a:t>
            </a:r>
            <a:br>
              <a:rPr lang="en-US" sz="2500" dirty="0">
                <a:latin typeface="Times New Roman" pitchFamily="18" charset="0"/>
                <a:cs typeface="Times New Roman" pitchFamily="18" charset="0"/>
              </a:rPr>
            </a:b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500" b="1" dirty="0" err="1">
                <a:latin typeface="Times New Roman" pitchFamily="18" charset="0"/>
                <a:cs typeface="Times New Roman" pitchFamily="18" charset="0"/>
              </a:rPr>
              <a:t>ipconfig</a:t>
            </a:r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type this command.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50CD8A3F-71CA-E930-6694-E1901F2B9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440" y="1877085"/>
            <a:ext cx="8280400" cy="4368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33656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7D6561-5204-4E68-E81A-C472F7E6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993" y="323557"/>
            <a:ext cx="8911687" cy="128089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 you want know more info about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add as location, organization,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Then go to a website called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ipinfo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’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22D72F5-0742-1D40-2961-AF5EB9042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923" y="1471593"/>
            <a:ext cx="6500009" cy="50073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324117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A35C2E-3578-7906-EEC7-209908FA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0"/>
            <a:ext cx="8911687" cy="128089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 you want to know any other domains/website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add. Then go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cmd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and type this command: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ping &lt;domain&gt;,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here we get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add.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531D5674-1D4B-C1AF-5B1A-EE786CEEB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947" y="1154610"/>
            <a:ext cx="6676513" cy="15655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FA4216FC-BC68-9D4D-DFD7-CFC3AA93DAB8}"/>
              </a:ext>
            </a:extLst>
          </p:cNvPr>
          <p:cNvSpPr txBox="1">
            <a:spLocks/>
          </p:cNvSpPr>
          <p:nvPr/>
        </p:nvSpPr>
        <p:spPr>
          <a:xfrm>
            <a:off x="609599" y="246026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Then go back to the website ‘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ipinfo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’ and upload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93BF721-FB91-1542-2820-D81D1BAE6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90" y="3298891"/>
            <a:ext cx="4590223" cy="32496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364362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="" xmlns:a16="http://schemas.microsoft.com/office/drawing/2014/main" id="{9F7D5CDA-D291-4307-BF55-1381FED296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1" y="762001"/>
            <a:ext cx="5334196" cy="1708242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latin typeface="Times New Roman" pitchFamily="18" charset="0"/>
                <a:cs typeface="Times New Roman" pitchFamily="18" charset="0"/>
              </a:rPr>
              <a:t>NAT (Network Address Translation)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243" y="2481130"/>
            <a:ext cx="5747653" cy="3769835"/>
          </a:xfrm>
        </p:spPr>
        <p:txBody>
          <a:bodyPr anchor="ctr">
            <a:normAutofit/>
          </a:bodyPr>
          <a:lstStyle/>
          <a:p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NAT allows multiple devices on a local network to share a single public IP.</a:t>
            </a:r>
          </a:p>
          <a:p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- Types:</a:t>
            </a:r>
          </a:p>
          <a:p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 • Static NAT: One-to-one mapping.</a:t>
            </a:r>
          </a:p>
          <a:p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 • Dynamic NAT: Uses a pool of public IPs.</a:t>
            </a:r>
          </a:p>
          <a:p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 • PAT (Port Address Translation): Many-to-one mapping using ports.</a:t>
            </a:r>
          </a:p>
          <a:p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Example: 192.168.0.2 → 203.0.113.5</a:t>
            </a:r>
          </a:p>
          <a:p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NAT allows multiple devices to share one public IP.</a:t>
            </a:r>
          </a:p>
          <a:p>
            <a:endParaRPr lang="en-US" sz="1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="" xmlns:a16="http://schemas.microsoft.com/office/drawing/2014/main" id="{D6BBAF1C-B8DA-70FC-2FA3-2E16524B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02" r="33848" b="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="" xmlns:a16="http://schemas.microsoft.com/office/drawing/2014/main" id="{C0763A76-9F1C-4FC5-82B7-DD475DA46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E81BF4F6-F2CF-4984-9D14-D6966D92F9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1"/>
            <a:ext cx="852244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APIPA (Automatic Private IP Addressing)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2" y="2743201"/>
            <a:ext cx="4646905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APIPA is a feature in Windows operating systems that allows a computer to automatically assign itself an IP address and subnet mask when it cannot obtain one from a DHCP server.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Range: 169.254.0.1 to 169.254.255.254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Subnet Mask: The subnet mask for APIPA addresses is 						typically 255.255.0.0. 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Used for local communication only (no internet).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Example: 169.254.10.23</a:t>
            </a:r>
          </a:p>
          <a:p>
            <a:pPr>
              <a:lnSpc>
                <a:spcPct val="90000"/>
              </a:lnSpc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APIPA: 169.254.1.5 (no DHCP)</a:t>
            </a:r>
          </a:p>
          <a:p>
            <a:pPr>
              <a:lnSpc>
                <a:spcPct val="90000"/>
              </a:lnSpc>
            </a:pP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DB4CA8-8E47-274A-D2F5-78297C78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19" r="45239"/>
          <a:stretch>
            <a:fillRect/>
          </a:stretch>
        </p:blipFill>
        <p:spPr>
          <a:xfrm>
            <a:off x="6096000" y="1"/>
            <a:ext cx="6102824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OSI-Model-.webp"/>
          <p:cNvSpPr>
            <a:spLocks noChangeAspect="1" noChangeArrowheads="1"/>
          </p:cNvSpPr>
          <p:nvPr/>
        </p:nvSpPr>
        <p:spPr bwMode="auto">
          <a:xfrm>
            <a:off x="2744030" y="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" name="AutoShape 4" descr="OSI-Model-.webp"/>
          <p:cNvSpPr>
            <a:spLocks noChangeAspect="1" noChangeArrowheads="1"/>
          </p:cNvSpPr>
          <p:nvPr/>
        </p:nvSpPr>
        <p:spPr bwMode="auto">
          <a:xfrm>
            <a:off x="2744030" y="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3795" y="1372952"/>
            <a:ext cx="6019800" cy="479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357101" y="260279"/>
            <a:ext cx="571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Real Time Example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1C799903-48D5-4A31-A1A2-541072D977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="" xmlns:a16="http://schemas.microsoft.com/office/drawing/2014/main" id="{8EFFF109-FC58-4FD3-BE05-9775A1310F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818888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="" xmlns:a16="http://schemas.microsoft.com/office/drawing/2014/main" id="{E1B96AD6-92A9-4273-A62B-96A1C3E0BA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3500" b="1" dirty="0">
                <a:latin typeface="Times New Roman" pitchFamily="18" charset="0"/>
                <a:cs typeface="Times New Roman" pitchFamily="18" charset="0"/>
              </a:rPr>
              <a:t>CIDR (Classless Inter-Domain Routing)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63EEC44-1BA3-44ED-81FC-A644B04B2A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310205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4" cy="4992624"/>
          </a:xfrm>
        </p:spPr>
        <p:txBody>
          <a:bodyPr anchor="ctr">
            <a:normAutofit/>
          </a:bodyPr>
          <a:lstStyle/>
          <a:p>
            <a:r>
              <a:rPr lang="en-US" sz="1700" b="1" dirty="0">
                <a:latin typeface="Times New Roman" pitchFamily="18" charset="0"/>
                <a:cs typeface="Times New Roman" pitchFamily="18" charset="0"/>
              </a:rPr>
              <a:t>CIDR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replaces traditional IP classes and uses prefix notation (e.g., /24).</a:t>
            </a:r>
          </a:p>
          <a:p>
            <a:r>
              <a:rPr lang="en-US" sz="1700" b="1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192.0. 2.0/24 is an IPv4 CIDR address where the first 24 bits, or 192.0. 2, is the network address.</a:t>
            </a:r>
          </a:p>
          <a:p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Allows efficient IP allocation and routing.</a:t>
            </a:r>
          </a:p>
          <a:p>
            <a:r>
              <a:rPr lang="en-US" sz="1700" b="1" dirty="0">
                <a:latin typeface="Times New Roman" pitchFamily="18" charset="0"/>
                <a:cs typeface="Times New Roman" pitchFamily="18" charset="0"/>
              </a:rPr>
              <a:t>CIDR Notation 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= IP Address + '/' + Prefix length</a:t>
            </a:r>
          </a:p>
          <a:p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CIDR improves IP allocation and routing.</a:t>
            </a:r>
          </a:p>
          <a:p>
            <a:pPr marL="0" indent="0">
              <a:buNone/>
            </a:pPr>
            <a:endParaRPr lang="en-US" sz="17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09EC03-E05B-21CD-F43C-4B9CEF59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>
            <a:fillRect/>
          </a:stretch>
        </p:blipFill>
        <p:spPr>
          <a:xfrm>
            <a:off x="27" y="10"/>
            <a:ext cx="12191973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50AB553-2A96-4A92-96F2-93548E096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Examples of IP and Subnets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E17146D2-0DAB-81B4-A7DA-977D6FF94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9944885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6A589D-CC61-1DA0-3B8D-2BC69CD6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                    Wireshark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9987C4-6514-1746-994A-CA34DFDDE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582944"/>
            <a:ext cx="8915400" cy="3328278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Wireshark is a free and open-source network protocol Analyzer.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Used for network troubleshooting, analysis, software and communications protocol development.</a:t>
            </a:r>
          </a:p>
        </p:txBody>
      </p:sp>
    </p:spTree>
    <p:extLst>
      <p:ext uri="{BB962C8B-B14F-4D97-AF65-F5344CB8AC3E}">
        <p14:creationId xmlns:p14="http://schemas.microsoft.com/office/powerpoint/2010/main" xmlns="" val="8972746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0497B2-D43A-070E-53E5-22D77D9D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IN" b="1" dirty="0">
                <a:latin typeface="Times New Roman" pitchFamily="18" charset="0"/>
                <a:cs typeface="Times New Roman" pitchFamily="18" charset="0"/>
              </a:rPr>
              <a:t>Features of Wireshark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BD7FD8-A2E8-D20C-A9B2-38CB144B7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6322" y="2978870"/>
            <a:ext cx="8648290" cy="2932351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Filters packets using display filters.</a:t>
            </a: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Protocol-level analysis (TCP, DNS, HTTP, etc.)</a:t>
            </a: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Exporting data for audit/logging.</a:t>
            </a: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Captures and displays packet data in real-time.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510443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B070B1-CC9E-0CE0-6848-3B192E33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                  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5ED20D-0A0D-C6AA-5A42-C5294A68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865748"/>
            <a:ext cx="8915400" cy="304547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Capture HTTP traffic on port 80 to detect if sensitive data is being transmitted in plain text.</a:t>
            </a:r>
          </a:p>
        </p:txBody>
      </p:sp>
    </p:spTree>
    <p:extLst>
      <p:ext uri="{BB962C8B-B14F-4D97-AF65-F5344CB8AC3E}">
        <p14:creationId xmlns:p14="http://schemas.microsoft.com/office/powerpoint/2010/main" xmlns="" val="10320112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AE738-E180-8E35-204A-6799E82A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1. First we open Kali Linux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588BE02-C88E-42BD-EC7C-82036172E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1427636"/>
            <a:ext cx="9100024" cy="5076860"/>
          </a:xfrm>
        </p:spPr>
      </p:pic>
    </p:spTree>
    <p:extLst>
      <p:ext uri="{BB962C8B-B14F-4D97-AF65-F5344CB8AC3E}">
        <p14:creationId xmlns:p14="http://schemas.microsoft.com/office/powerpoint/2010/main" xmlns="" val="899734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680858-59A1-1C1A-53A9-D675DAFC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/>
              <a:t>2. Then Wireshark which we can see on top left corner</a:t>
            </a:r>
            <a:r>
              <a:rPr lang="en-IN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BD0A837-BCCB-8093-5166-29630EC4D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1845603"/>
            <a:ext cx="8915400" cy="4809721"/>
          </a:xfrm>
        </p:spPr>
      </p:pic>
    </p:spTree>
    <p:extLst>
      <p:ext uri="{BB962C8B-B14F-4D97-AF65-F5344CB8AC3E}">
        <p14:creationId xmlns:p14="http://schemas.microsoft.com/office/powerpoint/2010/main" xmlns="" val="37116427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8602BD-BF1C-6AF4-B447-30FFB5C1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3</a:t>
            </a:r>
            <a:r>
              <a:rPr lang="en-IN" sz="2800" b="1" dirty="0"/>
              <a:t>. </a:t>
            </a:r>
            <a:r>
              <a:rPr lang="en-IN" sz="2400" b="1" dirty="0"/>
              <a:t>Open a browser And type demo.testfire.net and sign 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BEF1B75-7C0D-ACD1-5045-D73CF850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786075"/>
            <a:ext cx="9015183" cy="4671286"/>
          </a:xfrm>
        </p:spPr>
      </p:pic>
    </p:spTree>
    <p:extLst>
      <p:ext uri="{BB962C8B-B14F-4D97-AF65-F5344CB8AC3E}">
        <p14:creationId xmlns:p14="http://schemas.microsoft.com/office/powerpoint/2010/main" xmlns="" val="10941747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B6B0AE-8D00-801A-4F0D-D18AB6C8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006727"/>
          </a:xfrm>
        </p:spPr>
        <p:txBody>
          <a:bodyPr>
            <a:normAutofit/>
          </a:bodyPr>
          <a:lstStyle/>
          <a:p>
            <a:r>
              <a:rPr lang="en-IN" sz="2800" b="1" dirty="0"/>
              <a:t>4. Then type HTTP filter and Double click HTTP post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F6742C2-0F18-D8BD-810C-7B3C58CEC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6309" y="2027238"/>
            <a:ext cx="7981208" cy="4298148"/>
          </a:xfrm>
        </p:spPr>
      </p:pic>
    </p:spTree>
    <p:extLst>
      <p:ext uri="{BB962C8B-B14F-4D97-AF65-F5344CB8AC3E}">
        <p14:creationId xmlns:p14="http://schemas.microsoft.com/office/powerpoint/2010/main" xmlns="" val="10000546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957564-1EED-DD98-B697-5EB1D73B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/>
              <a:t>5. There we see last option click on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F0FA64-9C60-95CD-0729-806DA7EDB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6933" y="1726466"/>
            <a:ext cx="8339039" cy="4538298"/>
          </a:xfrm>
        </p:spPr>
      </p:pic>
    </p:spTree>
    <p:extLst>
      <p:ext uri="{BB962C8B-B14F-4D97-AF65-F5344CB8AC3E}">
        <p14:creationId xmlns:p14="http://schemas.microsoft.com/office/powerpoint/2010/main" xmlns="" val="23172868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38324" y="0"/>
            <a:ext cx="7239000" cy="677246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OSI Model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What is OSI Model in Computer Network | 7 Layers Explained - CodeRepubl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7984" y="1563044"/>
            <a:ext cx="7538988" cy="4429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37224" y="365760"/>
            <a:ext cx="7239000" cy="74868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TCP/IP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What is the TCP/IP Model? The Internet Protocol Sui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794" y="2008834"/>
            <a:ext cx="5572164" cy="3643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75422-396F-D2E4-DB6A-BF9A06EB0F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PORTS AND TYPES OF PORTS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70074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DE423B-D3F9-CC28-D015-14FE3D28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051" y="211015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Types of Ports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8FA653E9-4209-1CD1-6D0C-D26376E2B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69" y="2010337"/>
            <a:ext cx="7390730" cy="3541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5598991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0FAB41-2BAE-4D0A-FA5B-F5BD3A8D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751" y="590843"/>
            <a:ext cx="10515600" cy="803799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Well-Known Ports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412132-312E-0C9C-7664-665CFCB85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562" y="1984849"/>
            <a:ext cx="9905999" cy="463798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HTTP(80):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Transfers web pages and content from a server to your web browser.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HTTPS(443):It is secure version of HTTP,Encrypts data between your browser and server using TLS/SSL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FTP(21):Transfer files between a client and a server over a network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SSH(22): Secure remote login and command execution on another computer over a network.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DNS(53):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Times New Roman" pitchFamily="18" charset="0"/>
                <a:cs typeface="Times New Roman" pitchFamily="18" charset="0"/>
              </a:rPr>
              <a:t> Turns domain names into IP addresses, which browsers use to load internet pages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B7B90898-1E77-A41B-13CA-8405B33A9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6706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342</TotalTime>
  <Words>1128</Words>
  <Application>Microsoft Office PowerPoint</Application>
  <PresentationFormat>Custom</PresentationFormat>
  <Paragraphs>184</Paragraphs>
  <Slides>49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Wisp</vt:lpstr>
      <vt:lpstr>                 Team -C</vt:lpstr>
      <vt:lpstr>                        Week- 2                            Day-1</vt:lpstr>
      <vt:lpstr>Slide 3</vt:lpstr>
      <vt:lpstr>Slide 4</vt:lpstr>
      <vt:lpstr>OSI Model</vt:lpstr>
      <vt:lpstr>TCP/IP</vt:lpstr>
      <vt:lpstr>PORTS AND TYPES OF PORTS</vt:lpstr>
      <vt:lpstr>Types of Ports</vt:lpstr>
      <vt:lpstr>Well-Known Ports</vt:lpstr>
      <vt:lpstr>Registered Ports</vt:lpstr>
      <vt:lpstr>Dynamic Ports</vt:lpstr>
      <vt:lpstr>Network Architecture</vt:lpstr>
      <vt:lpstr>Introduction to Network Architecture</vt:lpstr>
      <vt:lpstr>Types of Network Architecture</vt:lpstr>
      <vt:lpstr>Peer-to-Peer (P2P) Architecture</vt:lpstr>
      <vt:lpstr>Slide 16</vt:lpstr>
      <vt:lpstr>Hybrid Architecture</vt:lpstr>
      <vt:lpstr>Slide 18</vt:lpstr>
      <vt:lpstr>Network Topologies</vt:lpstr>
      <vt:lpstr>Slide 20</vt:lpstr>
      <vt:lpstr>Most Common Topology – Star</vt:lpstr>
      <vt:lpstr>Slide 22</vt:lpstr>
      <vt:lpstr>Summary</vt:lpstr>
      <vt:lpstr>Network Topologies                                -28807-Prajwal Thangan </vt:lpstr>
      <vt:lpstr>                                             Types  Bus: All devices share a single communication line. Star: All devices connect to a central hub or switch. Ring: Devices form a closed loop where data travels in one direction. Mesh: Every device is directly connected to every other device. Tree: A hierarchical structure combining star and bus topologies. Hybrid: A combination of two or more different topologies</vt:lpstr>
      <vt:lpstr>Slide 26</vt:lpstr>
      <vt:lpstr> </vt:lpstr>
      <vt:lpstr>Slide 28</vt:lpstr>
      <vt:lpstr>Slide 29</vt:lpstr>
      <vt:lpstr>Slide 30</vt:lpstr>
      <vt:lpstr>Understanding IP Addressing, NAT, APIPA and CIDR </vt:lpstr>
      <vt:lpstr>What is an IP Address?</vt:lpstr>
      <vt:lpstr>Types of IP Addresses</vt:lpstr>
      <vt:lpstr>Commands to View/Configure IP Settings</vt:lpstr>
      <vt:lpstr>Open command prompt in your pc to check your ip address. -ipconfig, type this command.</vt:lpstr>
      <vt:lpstr>If you want know more info about the ip add as location, organization, etc Then go to a website called ‘ipinfo’ </vt:lpstr>
      <vt:lpstr>If you want to know any other domains/website ip add. Then go to cmd and type this command: ping &lt;domain&gt;, here we get ip add.</vt:lpstr>
      <vt:lpstr>NAT (Network Address Translation)</vt:lpstr>
      <vt:lpstr>APIPA (Automatic Private IP Addressing)</vt:lpstr>
      <vt:lpstr>CIDR (Classless Inter-Domain Routing)</vt:lpstr>
      <vt:lpstr>Examples of IP and Subnets</vt:lpstr>
      <vt:lpstr>                    Wireshark</vt:lpstr>
      <vt:lpstr>          Features of Wireshark</vt:lpstr>
      <vt:lpstr>                  Practical</vt:lpstr>
      <vt:lpstr>1. First we open Kali Linux </vt:lpstr>
      <vt:lpstr>2. Then Wireshark which we can see on top left corner.</vt:lpstr>
      <vt:lpstr>3. Open a browser And type demo.testfire.net and sign in</vt:lpstr>
      <vt:lpstr>4. Then type HTTP filter and Double click HTTP post</vt:lpstr>
      <vt:lpstr>5. There we see last option click on it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-C</dc:title>
  <dc:creator>28805- Deep Raghuwanshi</dc:creator>
  <cp:lastModifiedBy>Y</cp:lastModifiedBy>
  <cp:revision>22</cp:revision>
  <dcterms:created xsi:type="dcterms:W3CDTF">2025-05-31T04:30:19Z</dcterms:created>
  <dcterms:modified xsi:type="dcterms:W3CDTF">2025-05-31T11:37:32Z</dcterms:modified>
</cp:coreProperties>
</file>